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1430000" cy="14287500"/>
  <p:notesSz cx="6858000" cy="9144000"/>
  <p:embeddedFontLst>
    <p:embeddedFont>
      <p:font typeface="Poppins" charset="1" panose="00000500000000000000"/>
      <p:regular r:id="rId12"/>
    </p:embeddedFont>
    <p:embeddedFont>
      <p:font typeface="Tex Gyre Bonum Bold" charset="1" panose="00000800000000000000"/>
      <p:regular r:id="rId13"/>
    </p:embeddedFont>
    <p:embeddedFont>
      <p:font typeface="Tex Gyre Bonum" charset="1" panose="00000500000000000000"/>
      <p:regular r:id="rId14"/>
    </p:embeddedFont>
    <p:embeddedFont>
      <p:font typeface="Tex Gyre Bonum Bold Italics" charset="1" panose="00000800000000000000"/>
      <p:regular r:id="rId15"/>
    </p:embeddedFont>
    <p:embeddedFont>
      <p:font typeface="Tex Gyre Bonum Italics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AA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000" y="1143000"/>
            <a:ext cx="9144000" cy="10809247"/>
            <a:chOff x="0" y="0"/>
            <a:chExt cx="2167467" cy="25621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467" cy="2562192"/>
            </a:xfrm>
            <a:custGeom>
              <a:avLst/>
              <a:gdLst/>
              <a:ahLst/>
              <a:cxnLst/>
              <a:rect r="r" b="b" t="t" l="l"/>
              <a:pathLst>
                <a:path h="2562192" w="2167467">
                  <a:moveTo>
                    <a:pt x="84667" y="0"/>
                  </a:moveTo>
                  <a:lnTo>
                    <a:pt x="2082800" y="0"/>
                  </a:lnTo>
                  <a:cubicBezTo>
                    <a:pt x="2129560" y="0"/>
                    <a:pt x="2167467" y="37907"/>
                    <a:pt x="2167467" y="84667"/>
                  </a:cubicBezTo>
                  <a:lnTo>
                    <a:pt x="2167467" y="2477525"/>
                  </a:lnTo>
                  <a:cubicBezTo>
                    <a:pt x="2167467" y="2524285"/>
                    <a:pt x="2129560" y="2562192"/>
                    <a:pt x="2082800" y="2562192"/>
                  </a:cubicBezTo>
                  <a:lnTo>
                    <a:pt x="84667" y="2562192"/>
                  </a:lnTo>
                  <a:cubicBezTo>
                    <a:pt x="37907" y="2562192"/>
                    <a:pt x="0" y="2524285"/>
                    <a:pt x="0" y="2477525"/>
                  </a:cubicBezTo>
                  <a:lnTo>
                    <a:pt x="0" y="84667"/>
                  </a:lnTo>
                  <a:cubicBezTo>
                    <a:pt x="0" y="37907"/>
                    <a:pt x="37907" y="0"/>
                    <a:pt x="84667" y="0"/>
                  </a:cubicBezTo>
                  <a:close/>
                </a:path>
              </a:pathLst>
            </a:custGeom>
            <a:solidFill>
              <a:srgbClr val="F1EF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167467" cy="26193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950711" y="12871076"/>
            <a:ext cx="1528578" cy="546849"/>
            <a:chOff x="0" y="0"/>
            <a:chExt cx="397369" cy="1421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7369" cy="142159"/>
            </a:xfrm>
            <a:custGeom>
              <a:avLst/>
              <a:gdLst/>
              <a:ahLst/>
              <a:cxnLst/>
              <a:rect r="r" b="b" t="t" l="l"/>
              <a:pathLst>
                <a:path h="142159" w="397369">
                  <a:moveTo>
                    <a:pt x="71079" y="0"/>
                  </a:moveTo>
                  <a:lnTo>
                    <a:pt x="326290" y="0"/>
                  </a:lnTo>
                  <a:cubicBezTo>
                    <a:pt x="345141" y="0"/>
                    <a:pt x="363220" y="7489"/>
                    <a:pt x="376550" y="20819"/>
                  </a:cubicBezTo>
                  <a:cubicBezTo>
                    <a:pt x="389880" y="34149"/>
                    <a:pt x="397369" y="52228"/>
                    <a:pt x="397369" y="71079"/>
                  </a:cubicBezTo>
                  <a:lnTo>
                    <a:pt x="397369" y="71079"/>
                  </a:lnTo>
                  <a:cubicBezTo>
                    <a:pt x="397369" y="89931"/>
                    <a:pt x="389880" y="108010"/>
                    <a:pt x="376550" y="121340"/>
                  </a:cubicBezTo>
                  <a:cubicBezTo>
                    <a:pt x="363220" y="134670"/>
                    <a:pt x="345141" y="142159"/>
                    <a:pt x="326290" y="142159"/>
                  </a:cubicBezTo>
                  <a:lnTo>
                    <a:pt x="71079" y="142159"/>
                  </a:lnTo>
                  <a:cubicBezTo>
                    <a:pt x="52228" y="142159"/>
                    <a:pt x="34149" y="134670"/>
                    <a:pt x="20819" y="121340"/>
                  </a:cubicBezTo>
                  <a:cubicBezTo>
                    <a:pt x="7489" y="108010"/>
                    <a:pt x="0" y="89931"/>
                    <a:pt x="0" y="71079"/>
                  </a:cubicBezTo>
                  <a:lnTo>
                    <a:pt x="0" y="71079"/>
                  </a:lnTo>
                  <a:cubicBezTo>
                    <a:pt x="0" y="52228"/>
                    <a:pt x="7489" y="34149"/>
                    <a:pt x="20819" y="20819"/>
                  </a:cubicBezTo>
                  <a:cubicBezTo>
                    <a:pt x="34149" y="7489"/>
                    <a:pt x="52228" y="0"/>
                    <a:pt x="71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397369" cy="2278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068601" y="13013208"/>
            <a:ext cx="148479" cy="262584"/>
          </a:xfrm>
          <a:custGeom>
            <a:avLst/>
            <a:gdLst/>
            <a:ahLst/>
            <a:cxnLst/>
            <a:rect r="r" b="b" t="t" l="l"/>
            <a:pathLst>
              <a:path h="262584" w="148479">
                <a:moveTo>
                  <a:pt x="0" y="0"/>
                </a:moveTo>
                <a:lnTo>
                  <a:pt x="148479" y="0"/>
                </a:lnTo>
                <a:lnTo>
                  <a:pt x="148479" y="262584"/>
                </a:lnTo>
                <a:lnTo>
                  <a:pt x="0" y="26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>
            <a:off x="5212920" y="13144500"/>
            <a:ext cx="986791" cy="0"/>
          </a:xfrm>
          <a:prstGeom prst="line">
            <a:avLst/>
          </a:prstGeom>
          <a:ln cap="rnd" w="28575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435752" y="12689661"/>
            <a:ext cx="795968" cy="909678"/>
          </a:xfrm>
          <a:custGeom>
            <a:avLst/>
            <a:gdLst/>
            <a:ahLst/>
            <a:cxnLst/>
            <a:rect r="r" b="b" t="t" l="l"/>
            <a:pathLst>
              <a:path h="909678" w="795968">
                <a:moveTo>
                  <a:pt x="0" y="0"/>
                </a:moveTo>
                <a:lnTo>
                  <a:pt x="795969" y="0"/>
                </a:lnTo>
                <a:lnTo>
                  <a:pt x="795969" y="909678"/>
                </a:lnTo>
                <a:lnTo>
                  <a:pt x="0" y="90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253517" y="1503641"/>
            <a:ext cx="2580220" cy="771347"/>
            <a:chOff x="0" y="0"/>
            <a:chExt cx="611608" cy="1828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11608" cy="182838"/>
            </a:xfrm>
            <a:custGeom>
              <a:avLst/>
              <a:gdLst/>
              <a:ahLst/>
              <a:cxnLst/>
              <a:rect r="r" b="b" t="t" l="l"/>
              <a:pathLst>
                <a:path h="182838" w="611608">
                  <a:moveTo>
                    <a:pt x="91419" y="0"/>
                  </a:moveTo>
                  <a:lnTo>
                    <a:pt x="520189" y="0"/>
                  </a:lnTo>
                  <a:cubicBezTo>
                    <a:pt x="570678" y="0"/>
                    <a:pt x="611608" y="40930"/>
                    <a:pt x="611608" y="91419"/>
                  </a:cubicBezTo>
                  <a:lnTo>
                    <a:pt x="611608" y="91419"/>
                  </a:lnTo>
                  <a:cubicBezTo>
                    <a:pt x="611608" y="141908"/>
                    <a:pt x="570678" y="182838"/>
                    <a:pt x="520189" y="182838"/>
                  </a:cubicBezTo>
                  <a:lnTo>
                    <a:pt x="91419" y="182838"/>
                  </a:lnTo>
                  <a:cubicBezTo>
                    <a:pt x="40930" y="182838"/>
                    <a:pt x="0" y="141908"/>
                    <a:pt x="0" y="91419"/>
                  </a:cubicBezTo>
                  <a:lnTo>
                    <a:pt x="0" y="91419"/>
                  </a:lnTo>
                  <a:cubicBezTo>
                    <a:pt x="0" y="40930"/>
                    <a:pt x="40930" y="0"/>
                    <a:pt x="91419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611608" cy="268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6C4447"/>
                  </a:solidFill>
                  <a:latin typeface="Poppins"/>
                  <a:ea typeface="Poppins"/>
                  <a:cs typeface="Poppins"/>
                  <a:sym typeface="Poppins"/>
                </a:rPr>
                <a:t>News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583279" y="1503641"/>
            <a:ext cx="1979000" cy="771347"/>
            <a:chOff x="0" y="0"/>
            <a:chExt cx="469096" cy="18283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69096" cy="182838"/>
            </a:xfrm>
            <a:custGeom>
              <a:avLst/>
              <a:gdLst/>
              <a:ahLst/>
              <a:cxnLst/>
              <a:rect r="r" b="b" t="t" l="l"/>
              <a:pathLst>
                <a:path h="182838" w="469096">
                  <a:moveTo>
                    <a:pt x="91419" y="0"/>
                  </a:moveTo>
                  <a:lnTo>
                    <a:pt x="377677" y="0"/>
                  </a:lnTo>
                  <a:cubicBezTo>
                    <a:pt x="428167" y="0"/>
                    <a:pt x="469096" y="40930"/>
                    <a:pt x="469096" y="91419"/>
                  </a:cubicBezTo>
                  <a:lnTo>
                    <a:pt x="469096" y="91419"/>
                  </a:lnTo>
                  <a:cubicBezTo>
                    <a:pt x="469096" y="141908"/>
                    <a:pt x="428167" y="182838"/>
                    <a:pt x="377677" y="182838"/>
                  </a:cubicBezTo>
                  <a:lnTo>
                    <a:pt x="91419" y="182838"/>
                  </a:lnTo>
                  <a:cubicBezTo>
                    <a:pt x="40930" y="182838"/>
                    <a:pt x="0" y="141908"/>
                    <a:pt x="0" y="91419"/>
                  </a:cubicBezTo>
                  <a:lnTo>
                    <a:pt x="0" y="91419"/>
                  </a:lnTo>
                  <a:cubicBezTo>
                    <a:pt x="0" y="40930"/>
                    <a:pt x="40930" y="0"/>
                    <a:pt x="91419" y="0"/>
                  </a:cubicBezTo>
                  <a:close/>
                </a:path>
              </a:pathLst>
            </a:custGeom>
            <a:solidFill>
              <a:srgbClr val="9DAAB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469096" cy="268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astuces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117788" y="1503641"/>
            <a:ext cx="2580220" cy="771347"/>
            <a:chOff x="0" y="0"/>
            <a:chExt cx="611608" cy="18283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11608" cy="182838"/>
            </a:xfrm>
            <a:custGeom>
              <a:avLst/>
              <a:gdLst/>
              <a:ahLst/>
              <a:cxnLst/>
              <a:rect r="r" b="b" t="t" l="l"/>
              <a:pathLst>
                <a:path h="182838" w="611608">
                  <a:moveTo>
                    <a:pt x="91419" y="0"/>
                  </a:moveTo>
                  <a:lnTo>
                    <a:pt x="520189" y="0"/>
                  </a:lnTo>
                  <a:cubicBezTo>
                    <a:pt x="570678" y="0"/>
                    <a:pt x="611608" y="40930"/>
                    <a:pt x="611608" y="91419"/>
                  </a:cubicBezTo>
                  <a:lnTo>
                    <a:pt x="611608" y="91419"/>
                  </a:lnTo>
                  <a:cubicBezTo>
                    <a:pt x="611608" y="141908"/>
                    <a:pt x="570678" y="182838"/>
                    <a:pt x="520189" y="182838"/>
                  </a:cubicBezTo>
                  <a:lnTo>
                    <a:pt x="91419" y="182838"/>
                  </a:lnTo>
                  <a:cubicBezTo>
                    <a:pt x="40930" y="182838"/>
                    <a:pt x="0" y="141908"/>
                    <a:pt x="0" y="91419"/>
                  </a:cubicBezTo>
                  <a:lnTo>
                    <a:pt x="0" y="91419"/>
                  </a:lnTo>
                  <a:cubicBezTo>
                    <a:pt x="0" y="40930"/>
                    <a:pt x="40930" y="0"/>
                    <a:pt x="91419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611608" cy="268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6C4447"/>
                  </a:solidFill>
                  <a:latin typeface="Poppins"/>
                  <a:ea typeface="Poppins"/>
                  <a:cs typeface="Poppins"/>
                  <a:sym typeface="Poppins"/>
                </a:rPr>
                <a:t>Formation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42741" y="13275792"/>
            <a:ext cx="2899915" cy="571374"/>
            <a:chOff x="0" y="0"/>
            <a:chExt cx="687387" cy="1354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87387" cy="135437"/>
            </a:xfrm>
            <a:custGeom>
              <a:avLst/>
              <a:gdLst/>
              <a:ahLst/>
              <a:cxnLst/>
              <a:rect r="r" b="b" t="t" l="l"/>
              <a:pathLst>
                <a:path h="135437" w="687387">
                  <a:moveTo>
                    <a:pt x="67718" y="0"/>
                  </a:moveTo>
                  <a:lnTo>
                    <a:pt x="619669" y="0"/>
                  </a:lnTo>
                  <a:cubicBezTo>
                    <a:pt x="657069" y="0"/>
                    <a:pt x="687387" y="30319"/>
                    <a:pt x="687387" y="67718"/>
                  </a:cubicBezTo>
                  <a:lnTo>
                    <a:pt x="687387" y="67718"/>
                  </a:lnTo>
                  <a:cubicBezTo>
                    <a:pt x="687387" y="105118"/>
                    <a:pt x="657069" y="135437"/>
                    <a:pt x="619669" y="135437"/>
                  </a:cubicBezTo>
                  <a:lnTo>
                    <a:pt x="67718" y="135437"/>
                  </a:lnTo>
                  <a:cubicBezTo>
                    <a:pt x="30319" y="135437"/>
                    <a:pt x="0" y="105118"/>
                    <a:pt x="0" y="67718"/>
                  </a:cubicBezTo>
                  <a:lnTo>
                    <a:pt x="0" y="67718"/>
                  </a:lnTo>
                  <a:cubicBezTo>
                    <a:pt x="0" y="30319"/>
                    <a:pt x="30319" y="0"/>
                    <a:pt x="677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687387" cy="2021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4AAD"/>
                  </a:solidFill>
                  <a:latin typeface="Poppins"/>
                  <a:ea typeface="Poppins"/>
                  <a:cs typeface="Poppins"/>
                  <a:sym typeface="Poppins"/>
                </a:rPr>
                <a:t>@ChrisDonellKAPLAKA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12617" y="12057762"/>
            <a:ext cx="1360163" cy="1360163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0484" t="-4503" r="-20460" b="-56347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25" id="25"/>
          <p:cNvSpPr txBox="true"/>
          <p:nvPr/>
        </p:nvSpPr>
        <p:spPr>
          <a:xfrm rot="0">
            <a:off x="1467683" y="3238924"/>
            <a:ext cx="8494635" cy="2143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40"/>
              </a:lnSpc>
              <a:spcBef>
                <a:spcPct val="0"/>
              </a:spcBef>
            </a:pPr>
            <a:r>
              <a:rPr lang="en-US" b="true" sz="41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L’</a:t>
            </a:r>
            <a:r>
              <a:rPr lang="en-US" b="true" sz="4100">
                <a:solidFill>
                  <a:srgbClr val="FF3131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arme fatale</a:t>
            </a:r>
            <a:r>
              <a:rPr lang="en-US" b="true" sz="41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 </a:t>
            </a:r>
            <a:r>
              <a:rPr lang="en-US" b="true" sz="41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du chercheur d’emploi : le </a:t>
            </a:r>
            <a:r>
              <a:rPr lang="en-US" b="true" sz="4100">
                <a:solidFill>
                  <a:srgbClr val="FF3131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C</a:t>
            </a:r>
            <a:r>
              <a:rPr lang="en-US" b="true" sz="41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urriculum </a:t>
            </a:r>
            <a:r>
              <a:rPr lang="en-US" b="true" sz="4100">
                <a:solidFill>
                  <a:srgbClr val="FF3131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V</a:t>
            </a:r>
            <a:r>
              <a:rPr lang="en-US" b="true" sz="41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itae (CV)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039715" y="13383220"/>
            <a:ext cx="4084189" cy="375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0"/>
              </a:lnSpc>
              <a:spcBef>
                <a:spcPct val="0"/>
              </a:spcBef>
            </a:pPr>
            <a:r>
              <a:rPr lang="en-US" sz="2107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La puissance d’un bon CV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095012" y="6650157"/>
            <a:ext cx="7738725" cy="162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Présenté par </a:t>
            </a:r>
            <a:r>
              <a:rPr lang="en-US" b="true" sz="3099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Chris Donell KAPLAKA.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 </a:t>
            </a:r>
            <a:r>
              <a:rPr lang="en-US" b="true" sz="3099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Le CV</a:t>
            </a:r>
            <a:r>
              <a:rPr lang="en-US" sz="3099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 : ton meilleur allié pour décrocher un entretien.</a:t>
            </a:r>
          </a:p>
        </p:txBody>
      </p:sp>
      <p:sp>
        <p:nvSpPr>
          <p:cNvPr name="AutoShape 28" id="28"/>
          <p:cNvSpPr/>
          <p:nvPr/>
        </p:nvSpPr>
        <p:spPr>
          <a:xfrm flipH="true" flipV="true">
            <a:off x="1873648" y="5946590"/>
            <a:ext cx="19050" cy="2303425"/>
          </a:xfrm>
          <a:prstGeom prst="line">
            <a:avLst/>
          </a:prstGeom>
          <a:ln cap="flat" w="38100">
            <a:solidFill>
              <a:srgbClr val="5C0C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9" id="29"/>
          <p:cNvSpPr txBox="true"/>
          <p:nvPr/>
        </p:nvSpPr>
        <p:spPr>
          <a:xfrm rot="0">
            <a:off x="1143000" y="1075016"/>
            <a:ext cx="3301125" cy="3851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581"/>
              </a:lnSpc>
              <a:spcBef>
                <a:spcPct val="0"/>
              </a:spcBef>
            </a:pPr>
            <a:r>
              <a:rPr lang="en-US" b="true" sz="22558" i="true">
                <a:solidFill>
                  <a:srgbClr val="5C0C10">
                    <a:alpha val="18824"/>
                  </a:srgbClr>
                </a:solidFill>
                <a:latin typeface="Tex Gyre Bonum Bold Italics"/>
                <a:ea typeface="Tex Gyre Bonum Bold Italics"/>
                <a:cs typeface="Tex Gyre Bonum Bold Italics"/>
                <a:sym typeface="Tex Gyre Bonum Bold Italics"/>
              </a:rPr>
              <a:t>“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AA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50711" y="12871076"/>
            <a:ext cx="1528578" cy="546849"/>
            <a:chOff x="0" y="0"/>
            <a:chExt cx="397369" cy="1421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7369" cy="142159"/>
            </a:xfrm>
            <a:custGeom>
              <a:avLst/>
              <a:gdLst/>
              <a:ahLst/>
              <a:cxnLst/>
              <a:rect r="r" b="b" t="t" l="l"/>
              <a:pathLst>
                <a:path h="142159" w="397369">
                  <a:moveTo>
                    <a:pt x="71079" y="0"/>
                  </a:moveTo>
                  <a:lnTo>
                    <a:pt x="326290" y="0"/>
                  </a:lnTo>
                  <a:cubicBezTo>
                    <a:pt x="345141" y="0"/>
                    <a:pt x="363220" y="7489"/>
                    <a:pt x="376550" y="20819"/>
                  </a:cubicBezTo>
                  <a:cubicBezTo>
                    <a:pt x="389880" y="34149"/>
                    <a:pt x="397369" y="52228"/>
                    <a:pt x="397369" y="71079"/>
                  </a:cubicBezTo>
                  <a:lnTo>
                    <a:pt x="397369" y="71079"/>
                  </a:lnTo>
                  <a:cubicBezTo>
                    <a:pt x="397369" y="89931"/>
                    <a:pt x="389880" y="108010"/>
                    <a:pt x="376550" y="121340"/>
                  </a:cubicBezTo>
                  <a:cubicBezTo>
                    <a:pt x="363220" y="134670"/>
                    <a:pt x="345141" y="142159"/>
                    <a:pt x="326290" y="142159"/>
                  </a:cubicBezTo>
                  <a:lnTo>
                    <a:pt x="71079" y="142159"/>
                  </a:lnTo>
                  <a:cubicBezTo>
                    <a:pt x="52228" y="142159"/>
                    <a:pt x="34149" y="134670"/>
                    <a:pt x="20819" y="121340"/>
                  </a:cubicBezTo>
                  <a:cubicBezTo>
                    <a:pt x="7489" y="108010"/>
                    <a:pt x="0" y="89931"/>
                    <a:pt x="0" y="71079"/>
                  </a:cubicBezTo>
                  <a:lnTo>
                    <a:pt x="0" y="71079"/>
                  </a:lnTo>
                  <a:cubicBezTo>
                    <a:pt x="0" y="52228"/>
                    <a:pt x="7489" y="34149"/>
                    <a:pt x="20819" y="20819"/>
                  </a:cubicBezTo>
                  <a:cubicBezTo>
                    <a:pt x="34149" y="7489"/>
                    <a:pt x="52228" y="0"/>
                    <a:pt x="71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397369" cy="2278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068601" y="13013208"/>
            <a:ext cx="148479" cy="262584"/>
          </a:xfrm>
          <a:custGeom>
            <a:avLst/>
            <a:gdLst/>
            <a:ahLst/>
            <a:cxnLst/>
            <a:rect r="r" b="b" t="t" l="l"/>
            <a:pathLst>
              <a:path h="262584" w="148479">
                <a:moveTo>
                  <a:pt x="0" y="0"/>
                </a:moveTo>
                <a:lnTo>
                  <a:pt x="148479" y="0"/>
                </a:lnTo>
                <a:lnTo>
                  <a:pt x="148479" y="262584"/>
                </a:lnTo>
                <a:lnTo>
                  <a:pt x="0" y="26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5212920" y="13144500"/>
            <a:ext cx="986791" cy="0"/>
          </a:xfrm>
          <a:prstGeom prst="line">
            <a:avLst/>
          </a:prstGeom>
          <a:ln cap="rnd" w="28575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9435752" y="12689661"/>
            <a:ext cx="795968" cy="909678"/>
          </a:xfrm>
          <a:custGeom>
            <a:avLst/>
            <a:gdLst/>
            <a:ahLst/>
            <a:cxnLst/>
            <a:rect r="r" b="b" t="t" l="l"/>
            <a:pathLst>
              <a:path h="909678" w="795968">
                <a:moveTo>
                  <a:pt x="0" y="0"/>
                </a:moveTo>
                <a:lnTo>
                  <a:pt x="795969" y="0"/>
                </a:lnTo>
                <a:lnTo>
                  <a:pt x="795969" y="909678"/>
                </a:lnTo>
                <a:lnTo>
                  <a:pt x="0" y="90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42741" y="13275792"/>
            <a:ext cx="2899915" cy="571374"/>
            <a:chOff x="0" y="0"/>
            <a:chExt cx="687387" cy="1354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87387" cy="135437"/>
            </a:xfrm>
            <a:custGeom>
              <a:avLst/>
              <a:gdLst/>
              <a:ahLst/>
              <a:cxnLst/>
              <a:rect r="r" b="b" t="t" l="l"/>
              <a:pathLst>
                <a:path h="135437" w="687387">
                  <a:moveTo>
                    <a:pt x="67718" y="0"/>
                  </a:moveTo>
                  <a:lnTo>
                    <a:pt x="619669" y="0"/>
                  </a:lnTo>
                  <a:cubicBezTo>
                    <a:pt x="657069" y="0"/>
                    <a:pt x="687387" y="30319"/>
                    <a:pt x="687387" y="67718"/>
                  </a:cubicBezTo>
                  <a:lnTo>
                    <a:pt x="687387" y="67718"/>
                  </a:lnTo>
                  <a:cubicBezTo>
                    <a:pt x="687387" y="105118"/>
                    <a:pt x="657069" y="135437"/>
                    <a:pt x="619669" y="135437"/>
                  </a:cubicBezTo>
                  <a:lnTo>
                    <a:pt x="67718" y="135437"/>
                  </a:lnTo>
                  <a:cubicBezTo>
                    <a:pt x="30319" y="135437"/>
                    <a:pt x="0" y="105118"/>
                    <a:pt x="0" y="67718"/>
                  </a:cubicBezTo>
                  <a:lnTo>
                    <a:pt x="0" y="67718"/>
                  </a:lnTo>
                  <a:cubicBezTo>
                    <a:pt x="0" y="30319"/>
                    <a:pt x="30319" y="0"/>
                    <a:pt x="677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687387" cy="2021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4AAD"/>
                  </a:solidFill>
                  <a:latin typeface="Poppins"/>
                  <a:ea typeface="Poppins"/>
                  <a:cs typeface="Poppins"/>
                  <a:sym typeface="Poppins"/>
                </a:rPr>
                <a:t>@ChrisDonellKAPLAKA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12617" y="12057762"/>
            <a:ext cx="1360163" cy="136016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0484" t="-4503" r="-20460" b="-56347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13" id="13"/>
          <p:cNvSpPr txBox="true"/>
          <p:nvPr/>
        </p:nvSpPr>
        <p:spPr>
          <a:xfrm rot="0">
            <a:off x="4329283" y="13383220"/>
            <a:ext cx="3065242" cy="375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0"/>
              </a:lnSpc>
              <a:spcBef>
                <a:spcPct val="0"/>
              </a:spcBef>
            </a:pPr>
            <a:r>
              <a:rPr lang="en-US" sz="2107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 Le véritable rôle du CV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7721" y="1266825"/>
            <a:ext cx="9144000" cy="10629012"/>
            <a:chOff x="0" y="0"/>
            <a:chExt cx="2167467" cy="251946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67467" cy="2519469"/>
            </a:xfrm>
            <a:custGeom>
              <a:avLst/>
              <a:gdLst/>
              <a:ahLst/>
              <a:cxnLst/>
              <a:rect r="r" b="b" t="t" l="l"/>
              <a:pathLst>
                <a:path h="2519469" w="2167467">
                  <a:moveTo>
                    <a:pt x="84667" y="0"/>
                  </a:moveTo>
                  <a:lnTo>
                    <a:pt x="2082800" y="0"/>
                  </a:lnTo>
                  <a:cubicBezTo>
                    <a:pt x="2129560" y="0"/>
                    <a:pt x="2167467" y="37907"/>
                    <a:pt x="2167467" y="84667"/>
                  </a:cubicBezTo>
                  <a:lnTo>
                    <a:pt x="2167467" y="2434803"/>
                  </a:lnTo>
                  <a:cubicBezTo>
                    <a:pt x="2167467" y="2481563"/>
                    <a:pt x="2129560" y="2519469"/>
                    <a:pt x="2082800" y="2519469"/>
                  </a:cubicBezTo>
                  <a:lnTo>
                    <a:pt x="84667" y="2519469"/>
                  </a:lnTo>
                  <a:cubicBezTo>
                    <a:pt x="37907" y="2519469"/>
                    <a:pt x="0" y="2481563"/>
                    <a:pt x="0" y="2434803"/>
                  </a:cubicBezTo>
                  <a:lnTo>
                    <a:pt x="0" y="84667"/>
                  </a:lnTo>
                  <a:cubicBezTo>
                    <a:pt x="0" y="37907"/>
                    <a:pt x="37907" y="0"/>
                    <a:pt x="84667" y="0"/>
                  </a:cubicBezTo>
                  <a:close/>
                </a:path>
              </a:pathLst>
            </a:custGeom>
            <a:solidFill>
              <a:srgbClr val="F1EFE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2167467" cy="25766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943056" y="7905593"/>
            <a:ext cx="2799199" cy="1391160"/>
          </a:xfrm>
          <a:custGeom>
            <a:avLst/>
            <a:gdLst/>
            <a:ahLst/>
            <a:cxnLst/>
            <a:rect r="r" b="b" t="t" l="l"/>
            <a:pathLst>
              <a:path h="1391160" w="2799199">
                <a:moveTo>
                  <a:pt x="0" y="0"/>
                </a:moveTo>
                <a:lnTo>
                  <a:pt x="2799199" y="0"/>
                </a:lnTo>
                <a:lnTo>
                  <a:pt x="2799199" y="1391161"/>
                </a:lnTo>
                <a:lnTo>
                  <a:pt x="0" y="13911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5892" r="0" b="-5892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813935" y="5388142"/>
            <a:ext cx="3330707" cy="1615393"/>
          </a:xfrm>
          <a:custGeom>
            <a:avLst/>
            <a:gdLst/>
            <a:ahLst/>
            <a:cxnLst/>
            <a:rect r="r" b="b" t="t" l="l"/>
            <a:pathLst>
              <a:path h="1615393" w="3330707">
                <a:moveTo>
                  <a:pt x="0" y="0"/>
                </a:moveTo>
                <a:lnTo>
                  <a:pt x="3330707" y="0"/>
                </a:lnTo>
                <a:lnTo>
                  <a:pt x="3330707" y="1615393"/>
                </a:lnTo>
                <a:lnTo>
                  <a:pt x="0" y="16153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28213" y="5388142"/>
            <a:ext cx="2389575" cy="2031676"/>
          </a:xfrm>
          <a:custGeom>
            <a:avLst/>
            <a:gdLst/>
            <a:ahLst/>
            <a:cxnLst/>
            <a:rect r="r" b="b" t="t" l="l"/>
            <a:pathLst>
              <a:path h="2031676" w="2389575">
                <a:moveTo>
                  <a:pt x="0" y="0"/>
                </a:moveTo>
                <a:lnTo>
                  <a:pt x="2389575" y="0"/>
                </a:lnTo>
                <a:lnTo>
                  <a:pt x="2389575" y="2031676"/>
                </a:lnTo>
                <a:lnTo>
                  <a:pt x="0" y="20316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1177" r="0" b="-9087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168669" y="7199931"/>
            <a:ext cx="2096823" cy="2096823"/>
          </a:xfrm>
          <a:custGeom>
            <a:avLst/>
            <a:gdLst/>
            <a:ahLst/>
            <a:cxnLst/>
            <a:rect r="r" b="b" t="t" l="l"/>
            <a:pathLst>
              <a:path h="2096823" w="2096823">
                <a:moveTo>
                  <a:pt x="0" y="0"/>
                </a:moveTo>
                <a:lnTo>
                  <a:pt x="2096823" y="0"/>
                </a:lnTo>
                <a:lnTo>
                  <a:pt x="2096823" y="2096823"/>
                </a:lnTo>
                <a:lnTo>
                  <a:pt x="0" y="20968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011054" y="10861048"/>
            <a:ext cx="2822634" cy="709187"/>
          </a:xfrm>
          <a:custGeom>
            <a:avLst/>
            <a:gdLst/>
            <a:ahLst/>
            <a:cxnLst/>
            <a:rect r="r" b="b" t="t" l="l"/>
            <a:pathLst>
              <a:path h="709187" w="2822634">
                <a:moveTo>
                  <a:pt x="0" y="0"/>
                </a:moveTo>
                <a:lnTo>
                  <a:pt x="2822634" y="0"/>
                </a:lnTo>
                <a:lnTo>
                  <a:pt x="2822634" y="709187"/>
                </a:lnTo>
                <a:lnTo>
                  <a:pt x="0" y="7091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015442" y="9404532"/>
            <a:ext cx="4204693" cy="1196669"/>
          </a:xfrm>
          <a:custGeom>
            <a:avLst/>
            <a:gdLst/>
            <a:ahLst/>
            <a:cxnLst/>
            <a:rect r="r" b="b" t="t" l="l"/>
            <a:pathLst>
              <a:path h="1196669" w="4204693">
                <a:moveTo>
                  <a:pt x="0" y="0"/>
                </a:moveTo>
                <a:lnTo>
                  <a:pt x="4204693" y="0"/>
                </a:lnTo>
                <a:lnTo>
                  <a:pt x="4204693" y="1196669"/>
                </a:lnTo>
                <a:lnTo>
                  <a:pt x="0" y="11966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7511" r="0" b="-23035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189106" y="6558569"/>
            <a:ext cx="2841265" cy="2095433"/>
          </a:xfrm>
          <a:custGeom>
            <a:avLst/>
            <a:gdLst/>
            <a:ahLst/>
            <a:cxnLst/>
            <a:rect r="r" b="b" t="t" l="l"/>
            <a:pathLst>
              <a:path h="2095433" w="2841265">
                <a:moveTo>
                  <a:pt x="0" y="0"/>
                </a:moveTo>
                <a:lnTo>
                  <a:pt x="2841265" y="0"/>
                </a:lnTo>
                <a:lnTo>
                  <a:pt x="2841265" y="2095433"/>
                </a:lnTo>
                <a:lnTo>
                  <a:pt x="0" y="2095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199710" y="10620251"/>
            <a:ext cx="1978792" cy="1275586"/>
          </a:xfrm>
          <a:custGeom>
            <a:avLst/>
            <a:gdLst/>
            <a:ahLst/>
            <a:cxnLst/>
            <a:rect r="r" b="b" t="t" l="l"/>
            <a:pathLst>
              <a:path h="1275586" w="1978792">
                <a:moveTo>
                  <a:pt x="0" y="0"/>
                </a:moveTo>
                <a:lnTo>
                  <a:pt x="1978793" y="0"/>
                </a:lnTo>
                <a:lnTo>
                  <a:pt x="1978793" y="1275586"/>
                </a:lnTo>
                <a:lnTo>
                  <a:pt x="0" y="127558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36446" r="-6295" b="-28447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117012" y="9444577"/>
            <a:ext cx="2116518" cy="1078456"/>
          </a:xfrm>
          <a:custGeom>
            <a:avLst/>
            <a:gdLst/>
            <a:ahLst/>
            <a:cxnLst/>
            <a:rect r="r" b="b" t="t" l="l"/>
            <a:pathLst>
              <a:path h="1078456" w="2116518">
                <a:moveTo>
                  <a:pt x="0" y="0"/>
                </a:moveTo>
                <a:lnTo>
                  <a:pt x="2116519" y="0"/>
                </a:lnTo>
                <a:lnTo>
                  <a:pt x="2116519" y="1078455"/>
                </a:lnTo>
                <a:lnTo>
                  <a:pt x="0" y="10784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5120" t="-56776" r="-5161" b="-59657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4117788" y="1503641"/>
            <a:ext cx="2580220" cy="771347"/>
            <a:chOff x="0" y="0"/>
            <a:chExt cx="611608" cy="18283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11608" cy="182838"/>
            </a:xfrm>
            <a:custGeom>
              <a:avLst/>
              <a:gdLst/>
              <a:ahLst/>
              <a:cxnLst/>
              <a:rect r="r" b="b" t="t" l="l"/>
              <a:pathLst>
                <a:path h="182838" w="611608">
                  <a:moveTo>
                    <a:pt x="91419" y="0"/>
                  </a:moveTo>
                  <a:lnTo>
                    <a:pt x="520189" y="0"/>
                  </a:lnTo>
                  <a:cubicBezTo>
                    <a:pt x="570678" y="0"/>
                    <a:pt x="611608" y="40930"/>
                    <a:pt x="611608" y="91419"/>
                  </a:cubicBezTo>
                  <a:lnTo>
                    <a:pt x="611608" y="91419"/>
                  </a:lnTo>
                  <a:cubicBezTo>
                    <a:pt x="611608" y="141908"/>
                    <a:pt x="570678" y="182838"/>
                    <a:pt x="520189" y="182838"/>
                  </a:cubicBezTo>
                  <a:lnTo>
                    <a:pt x="91419" y="182838"/>
                  </a:lnTo>
                  <a:cubicBezTo>
                    <a:pt x="40930" y="182838"/>
                    <a:pt x="0" y="141908"/>
                    <a:pt x="0" y="91419"/>
                  </a:cubicBezTo>
                  <a:lnTo>
                    <a:pt x="0" y="91419"/>
                  </a:lnTo>
                  <a:cubicBezTo>
                    <a:pt x="0" y="40930"/>
                    <a:pt x="40930" y="0"/>
                    <a:pt x="91419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85725"/>
              <a:ext cx="611608" cy="268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6C4447"/>
                  </a:solidFill>
                  <a:latin typeface="Poppins"/>
                  <a:ea typeface="Poppins"/>
                  <a:cs typeface="Poppins"/>
                  <a:sym typeface="Poppins"/>
                </a:rPr>
                <a:t>Formation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7253517" y="1503641"/>
            <a:ext cx="2580220" cy="771347"/>
            <a:chOff x="0" y="0"/>
            <a:chExt cx="611608" cy="18283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11608" cy="182838"/>
            </a:xfrm>
            <a:custGeom>
              <a:avLst/>
              <a:gdLst/>
              <a:ahLst/>
              <a:cxnLst/>
              <a:rect r="r" b="b" t="t" l="l"/>
              <a:pathLst>
                <a:path h="182838" w="611608">
                  <a:moveTo>
                    <a:pt x="91419" y="0"/>
                  </a:moveTo>
                  <a:lnTo>
                    <a:pt x="520189" y="0"/>
                  </a:lnTo>
                  <a:cubicBezTo>
                    <a:pt x="570678" y="0"/>
                    <a:pt x="611608" y="40930"/>
                    <a:pt x="611608" y="91419"/>
                  </a:cubicBezTo>
                  <a:lnTo>
                    <a:pt x="611608" y="91419"/>
                  </a:lnTo>
                  <a:cubicBezTo>
                    <a:pt x="611608" y="141908"/>
                    <a:pt x="570678" y="182838"/>
                    <a:pt x="520189" y="182838"/>
                  </a:cubicBezTo>
                  <a:lnTo>
                    <a:pt x="91419" y="182838"/>
                  </a:lnTo>
                  <a:cubicBezTo>
                    <a:pt x="40930" y="182838"/>
                    <a:pt x="0" y="141908"/>
                    <a:pt x="0" y="91419"/>
                  </a:cubicBezTo>
                  <a:lnTo>
                    <a:pt x="0" y="91419"/>
                  </a:lnTo>
                  <a:cubicBezTo>
                    <a:pt x="0" y="40930"/>
                    <a:pt x="40930" y="0"/>
                    <a:pt x="91419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85725"/>
              <a:ext cx="611608" cy="268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6C4447"/>
                  </a:solidFill>
                  <a:latin typeface="Poppins"/>
                  <a:ea typeface="Poppins"/>
                  <a:cs typeface="Poppins"/>
                  <a:sym typeface="Poppins"/>
                </a:rPr>
                <a:t>News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583279" y="1503641"/>
            <a:ext cx="1979000" cy="771347"/>
            <a:chOff x="0" y="0"/>
            <a:chExt cx="469096" cy="18283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69096" cy="182838"/>
            </a:xfrm>
            <a:custGeom>
              <a:avLst/>
              <a:gdLst/>
              <a:ahLst/>
              <a:cxnLst/>
              <a:rect r="r" b="b" t="t" l="l"/>
              <a:pathLst>
                <a:path h="182838" w="469096">
                  <a:moveTo>
                    <a:pt x="91419" y="0"/>
                  </a:moveTo>
                  <a:lnTo>
                    <a:pt x="377677" y="0"/>
                  </a:lnTo>
                  <a:cubicBezTo>
                    <a:pt x="428167" y="0"/>
                    <a:pt x="469096" y="40930"/>
                    <a:pt x="469096" y="91419"/>
                  </a:cubicBezTo>
                  <a:lnTo>
                    <a:pt x="469096" y="91419"/>
                  </a:lnTo>
                  <a:cubicBezTo>
                    <a:pt x="469096" y="141908"/>
                    <a:pt x="428167" y="182838"/>
                    <a:pt x="377677" y="182838"/>
                  </a:cubicBezTo>
                  <a:lnTo>
                    <a:pt x="91419" y="182838"/>
                  </a:lnTo>
                  <a:cubicBezTo>
                    <a:pt x="40930" y="182838"/>
                    <a:pt x="0" y="141908"/>
                    <a:pt x="0" y="91419"/>
                  </a:cubicBezTo>
                  <a:lnTo>
                    <a:pt x="0" y="91419"/>
                  </a:lnTo>
                  <a:cubicBezTo>
                    <a:pt x="0" y="40930"/>
                    <a:pt x="40930" y="0"/>
                    <a:pt x="91419" y="0"/>
                  </a:cubicBezTo>
                  <a:close/>
                </a:path>
              </a:pathLst>
            </a:custGeom>
            <a:solidFill>
              <a:srgbClr val="9DAABB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85725"/>
              <a:ext cx="469096" cy="268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astuces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583279" y="3905932"/>
            <a:ext cx="776865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i="true">
                <a:solidFill>
                  <a:srgbClr val="5C0C10"/>
                </a:solidFill>
                <a:latin typeface="Tex Gyre Bonum Italics"/>
                <a:ea typeface="Tex Gyre Bonum Italics"/>
                <a:cs typeface="Tex Gyre Bonum Italics"/>
                <a:sym typeface="Tex Gyre Bonum Italics"/>
              </a:rPr>
              <a:t>“Ils m’ont </a:t>
            </a:r>
            <a:r>
              <a:rPr lang="en-US" sz="2500" i="true">
                <a:solidFill>
                  <a:srgbClr val="FF3131"/>
                </a:solidFill>
                <a:latin typeface="Tex Gyre Bonum Italics"/>
                <a:ea typeface="Tex Gyre Bonum Italics"/>
                <a:cs typeface="Tex Gyre Bonum Italics"/>
                <a:sym typeface="Tex Gyre Bonum Italics"/>
              </a:rPr>
              <a:t>rappelé </a:t>
            </a:r>
            <a:r>
              <a:rPr lang="en-US" sz="2500" i="true">
                <a:solidFill>
                  <a:srgbClr val="5C0C10"/>
                </a:solidFill>
                <a:latin typeface="Tex Gyre Bonum Italics"/>
                <a:ea typeface="Tex Gyre Bonum Italics"/>
                <a:cs typeface="Tex Gyre Bonum Italics"/>
                <a:sym typeface="Tex Gyre Bonum Italics"/>
              </a:rPr>
              <a:t>pour un </a:t>
            </a:r>
            <a:r>
              <a:rPr lang="en-US" sz="2500" i="true">
                <a:solidFill>
                  <a:srgbClr val="FF3131"/>
                </a:solidFill>
                <a:latin typeface="Tex Gyre Bonum Italics"/>
                <a:ea typeface="Tex Gyre Bonum Italics"/>
                <a:cs typeface="Tex Gyre Bonum Italics"/>
                <a:sym typeface="Tex Gyre Bonum Italics"/>
              </a:rPr>
              <a:t>entretien</a:t>
            </a:r>
            <a:r>
              <a:rPr lang="en-US" sz="2500" i="true">
                <a:solidFill>
                  <a:srgbClr val="5C0C10"/>
                </a:solidFill>
                <a:latin typeface="Tex Gyre Bonum Italics"/>
                <a:ea typeface="Tex Gyre Bonum Italics"/>
                <a:cs typeface="Tex Gyre Bonum Italics"/>
                <a:sym typeface="Tex Gyre Bonum Italics"/>
              </a:rPr>
              <a:t>… juste après mon BAC+3, alors que j’étais en Côte d’Ivoire.”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67683" y="2773093"/>
            <a:ext cx="8494635" cy="694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Pourqoui ton CV est important?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AA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50711" y="12871076"/>
            <a:ext cx="1528578" cy="546849"/>
            <a:chOff x="0" y="0"/>
            <a:chExt cx="397369" cy="1421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7369" cy="142159"/>
            </a:xfrm>
            <a:custGeom>
              <a:avLst/>
              <a:gdLst/>
              <a:ahLst/>
              <a:cxnLst/>
              <a:rect r="r" b="b" t="t" l="l"/>
              <a:pathLst>
                <a:path h="142159" w="397369">
                  <a:moveTo>
                    <a:pt x="71079" y="0"/>
                  </a:moveTo>
                  <a:lnTo>
                    <a:pt x="326290" y="0"/>
                  </a:lnTo>
                  <a:cubicBezTo>
                    <a:pt x="345141" y="0"/>
                    <a:pt x="363220" y="7489"/>
                    <a:pt x="376550" y="20819"/>
                  </a:cubicBezTo>
                  <a:cubicBezTo>
                    <a:pt x="389880" y="34149"/>
                    <a:pt x="397369" y="52228"/>
                    <a:pt x="397369" y="71079"/>
                  </a:cubicBezTo>
                  <a:lnTo>
                    <a:pt x="397369" y="71079"/>
                  </a:lnTo>
                  <a:cubicBezTo>
                    <a:pt x="397369" y="89931"/>
                    <a:pt x="389880" y="108010"/>
                    <a:pt x="376550" y="121340"/>
                  </a:cubicBezTo>
                  <a:cubicBezTo>
                    <a:pt x="363220" y="134670"/>
                    <a:pt x="345141" y="142159"/>
                    <a:pt x="326290" y="142159"/>
                  </a:cubicBezTo>
                  <a:lnTo>
                    <a:pt x="71079" y="142159"/>
                  </a:lnTo>
                  <a:cubicBezTo>
                    <a:pt x="52228" y="142159"/>
                    <a:pt x="34149" y="134670"/>
                    <a:pt x="20819" y="121340"/>
                  </a:cubicBezTo>
                  <a:cubicBezTo>
                    <a:pt x="7489" y="108010"/>
                    <a:pt x="0" y="89931"/>
                    <a:pt x="0" y="71079"/>
                  </a:cubicBezTo>
                  <a:lnTo>
                    <a:pt x="0" y="71079"/>
                  </a:lnTo>
                  <a:cubicBezTo>
                    <a:pt x="0" y="52228"/>
                    <a:pt x="7489" y="34149"/>
                    <a:pt x="20819" y="20819"/>
                  </a:cubicBezTo>
                  <a:cubicBezTo>
                    <a:pt x="34149" y="7489"/>
                    <a:pt x="52228" y="0"/>
                    <a:pt x="71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397369" cy="2278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068601" y="13013208"/>
            <a:ext cx="148479" cy="262584"/>
          </a:xfrm>
          <a:custGeom>
            <a:avLst/>
            <a:gdLst/>
            <a:ahLst/>
            <a:cxnLst/>
            <a:rect r="r" b="b" t="t" l="l"/>
            <a:pathLst>
              <a:path h="262584" w="148479">
                <a:moveTo>
                  <a:pt x="0" y="0"/>
                </a:moveTo>
                <a:lnTo>
                  <a:pt x="148479" y="0"/>
                </a:lnTo>
                <a:lnTo>
                  <a:pt x="148479" y="262584"/>
                </a:lnTo>
                <a:lnTo>
                  <a:pt x="0" y="26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5212920" y="13144500"/>
            <a:ext cx="986791" cy="0"/>
          </a:xfrm>
          <a:prstGeom prst="line">
            <a:avLst/>
          </a:prstGeom>
          <a:ln cap="rnd" w="28575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9435752" y="12689661"/>
            <a:ext cx="795968" cy="909678"/>
          </a:xfrm>
          <a:custGeom>
            <a:avLst/>
            <a:gdLst/>
            <a:ahLst/>
            <a:cxnLst/>
            <a:rect r="r" b="b" t="t" l="l"/>
            <a:pathLst>
              <a:path h="909678" w="795968">
                <a:moveTo>
                  <a:pt x="0" y="0"/>
                </a:moveTo>
                <a:lnTo>
                  <a:pt x="795969" y="0"/>
                </a:lnTo>
                <a:lnTo>
                  <a:pt x="795969" y="909678"/>
                </a:lnTo>
                <a:lnTo>
                  <a:pt x="0" y="90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42741" y="13275792"/>
            <a:ext cx="2899915" cy="571374"/>
            <a:chOff x="0" y="0"/>
            <a:chExt cx="687387" cy="1354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87387" cy="135437"/>
            </a:xfrm>
            <a:custGeom>
              <a:avLst/>
              <a:gdLst/>
              <a:ahLst/>
              <a:cxnLst/>
              <a:rect r="r" b="b" t="t" l="l"/>
              <a:pathLst>
                <a:path h="135437" w="687387">
                  <a:moveTo>
                    <a:pt x="67718" y="0"/>
                  </a:moveTo>
                  <a:lnTo>
                    <a:pt x="619669" y="0"/>
                  </a:lnTo>
                  <a:cubicBezTo>
                    <a:pt x="657069" y="0"/>
                    <a:pt x="687387" y="30319"/>
                    <a:pt x="687387" y="67718"/>
                  </a:cubicBezTo>
                  <a:lnTo>
                    <a:pt x="687387" y="67718"/>
                  </a:lnTo>
                  <a:cubicBezTo>
                    <a:pt x="687387" y="105118"/>
                    <a:pt x="657069" y="135437"/>
                    <a:pt x="619669" y="135437"/>
                  </a:cubicBezTo>
                  <a:lnTo>
                    <a:pt x="67718" y="135437"/>
                  </a:lnTo>
                  <a:cubicBezTo>
                    <a:pt x="30319" y="135437"/>
                    <a:pt x="0" y="105118"/>
                    <a:pt x="0" y="67718"/>
                  </a:cubicBezTo>
                  <a:lnTo>
                    <a:pt x="0" y="67718"/>
                  </a:lnTo>
                  <a:cubicBezTo>
                    <a:pt x="0" y="30319"/>
                    <a:pt x="30319" y="0"/>
                    <a:pt x="677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687387" cy="2021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4AAD"/>
                  </a:solidFill>
                  <a:latin typeface="Poppins"/>
                  <a:ea typeface="Poppins"/>
                  <a:cs typeface="Poppins"/>
                  <a:sym typeface="Poppins"/>
                </a:rPr>
                <a:t>@ChrisDonellKAPLAKA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12617" y="12057762"/>
            <a:ext cx="1360163" cy="136016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0484" t="-4503" r="-20460" b="-56347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13" id="13"/>
          <p:cNvSpPr txBox="true"/>
          <p:nvPr/>
        </p:nvSpPr>
        <p:spPr>
          <a:xfrm rot="0">
            <a:off x="4329283" y="13383220"/>
            <a:ext cx="3065242" cy="375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0"/>
              </a:lnSpc>
              <a:spcBef>
                <a:spcPct val="0"/>
              </a:spcBef>
            </a:pPr>
            <a:r>
              <a:rPr lang="en-US" sz="2107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Que doit dire ton CV?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143000" y="1143000"/>
            <a:ext cx="9144000" cy="10809247"/>
            <a:chOff x="0" y="0"/>
            <a:chExt cx="2167467" cy="256219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67467" cy="2562192"/>
            </a:xfrm>
            <a:custGeom>
              <a:avLst/>
              <a:gdLst/>
              <a:ahLst/>
              <a:cxnLst/>
              <a:rect r="r" b="b" t="t" l="l"/>
              <a:pathLst>
                <a:path h="2562192" w="2167467">
                  <a:moveTo>
                    <a:pt x="84667" y="0"/>
                  </a:moveTo>
                  <a:lnTo>
                    <a:pt x="2082800" y="0"/>
                  </a:lnTo>
                  <a:cubicBezTo>
                    <a:pt x="2129560" y="0"/>
                    <a:pt x="2167467" y="37907"/>
                    <a:pt x="2167467" y="84667"/>
                  </a:cubicBezTo>
                  <a:lnTo>
                    <a:pt x="2167467" y="2477525"/>
                  </a:lnTo>
                  <a:cubicBezTo>
                    <a:pt x="2167467" y="2524285"/>
                    <a:pt x="2129560" y="2562192"/>
                    <a:pt x="2082800" y="2562192"/>
                  </a:cubicBezTo>
                  <a:lnTo>
                    <a:pt x="84667" y="2562192"/>
                  </a:lnTo>
                  <a:cubicBezTo>
                    <a:pt x="37907" y="2562192"/>
                    <a:pt x="0" y="2524285"/>
                    <a:pt x="0" y="2477525"/>
                  </a:cubicBezTo>
                  <a:lnTo>
                    <a:pt x="0" y="84667"/>
                  </a:lnTo>
                  <a:cubicBezTo>
                    <a:pt x="0" y="37907"/>
                    <a:pt x="37907" y="0"/>
                    <a:pt x="84667" y="0"/>
                  </a:cubicBezTo>
                  <a:close/>
                </a:path>
              </a:pathLst>
            </a:custGeom>
            <a:solidFill>
              <a:srgbClr val="F1EFE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167467" cy="26002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825264" y="2642667"/>
            <a:ext cx="7610489" cy="637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b="true" sz="37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Ton </a:t>
            </a:r>
            <a:r>
              <a:rPr lang="en-US" b="true" sz="3700">
                <a:solidFill>
                  <a:srgbClr val="FF3131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CV</a:t>
            </a:r>
            <a:r>
              <a:rPr lang="en-US" b="true" sz="37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 est ton </a:t>
            </a:r>
            <a:r>
              <a:rPr lang="en-US" b="true" sz="3700">
                <a:solidFill>
                  <a:srgbClr val="FF3131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porte-parole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7253517" y="1503641"/>
            <a:ext cx="2580220" cy="741196"/>
            <a:chOff x="0" y="0"/>
            <a:chExt cx="611608" cy="17569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11608" cy="175691"/>
            </a:xfrm>
            <a:custGeom>
              <a:avLst/>
              <a:gdLst/>
              <a:ahLst/>
              <a:cxnLst/>
              <a:rect r="r" b="b" t="t" l="l"/>
              <a:pathLst>
                <a:path h="175691" w="611608">
                  <a:moveTo>
                    <a:pt x="87845" y="0"/>
                  </a:moveTo>
                  <a:lnTo>
                    <a:pt x="523762" y="0"/>
                  </a:lnTo>
                  <a:cubicBezTo>
                    <a:pt x="572278" y="0"/>
                    <a:pt x="611608" y="39330"/>
                    <a:pt x="611608" y="87845"/>
                  </a:cubicBezTo>
                  <a:lnTo>
                    <a:pt x="611608" y="87845"/>
                  </a:lnTo>
                  <a:cubicBezTo>
                    <a:pt x="611608" y="136361"/>
                    <a:pt x="572278" y="175691"/>
                    <a:pt x="523762" y="175691"/>
                  </a:cubicBezTo>
                  <a:lnTo>
                    <a:pt x="87845" y="175691"/>
                  </a:lnTo>
                  <a:cubicBezTo>
                    <a:pt x="39330" y="175691"/>
                    <a:pt x="0" y="136361"/>
                    <a:pt x="0" y="87845"/>
                  </a:cubicBezTo>
                  <a:lnTo>
                    <a:pt x="0" y="87845"/>
                  </a:lnTo>
                  <a:cubicBezTo>
                    <a:pt x="0" y="39330"/>
                    <a:pt x="39330" y="0"/>
                    <a:pt x="87845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611608" cy="232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News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583279" y="1503641"/>
            <a:ext cx="1979000" cy="741196"/>
            <a:chOff x="0" y="0"/>
            <a:chExt cx="469096" cy="17569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69096" cy="175691"/>
            </a:xfrm>
            <a:custGeom>
              <a:avLst/>
              <a:gdLst/>
              <a:ahLst/>
              <a:cxnLst/>
              <a:rect r="r" b="b" t="t" l="l"/>
              <a:pathLst>
                <a:path h="175691" w="469096">
                  <a:moveTo>
                    <a:pt x="87845" y="0"/>
                  </a:moveTo>
                  <a:lnTo>
                    <a:pt x="381251" y="0"/>
                  </a:lnTo>
                  <a:cubicBezTo>
                    <a:pt x="429767" y="0"/>
                    <a:pt x="469096" y="39330"/>
                    <a:pt x="469096" y="87845"/>
                  </a:cubicBezTo>
                  <a:lnTo>
                    <a:pt x="469096" y="87845"/>
                  </a:lnTo>
                  <a:cubicBezTo>
                    <a:pt x="469096" y="136361"/>
                    <a:pt x="429767" y="175691"/>
                    <a:pt x="381251" y="175691"/>
                  </a:cubicBezTo>
                  <a:lnTo>
                    <a:pt x="87845" y="175691"/>
                  </a:lnTo>
                  <a:cubicBezTo>
                    <a:pt x="39330" y="175691"/>
                    <a:pt x="0" y="136361"/>
                    <a:pt x="0" y="87845"/>
                  </a:cubicBezTo>
                  <a:lnTo>
                    <a:pt x="0" y="87845"/>
                  </a:lnTo>
                  <a:cubicBezTo>
                    <a:pt x="0" y="39330"/>
                    <a:pt x="39330" y="0"/>
                    <a:pt x="87845" y="0"/>
                  </a:cubicBezTo>
                  <a:close/>
                </a:path>
              </a:pathLst>
            </a:custGeom>
            <a:solidFill>
              <a:srgbClr val="9DAABB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469096" cy="232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astuces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4117788" y="1503641"/>
            <a:ext cx="2580220" cy="741196"/>
            <a:chOff x="0" y="0"/>
            <a:chExt cx="611608" cy="17569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11608" cy="175691"/>
            </a:xfrm>
            <a:custGeom>
              <a:avLst/>
              <a:gdLst/>
              <a:ahLst/>
              <a:cxnLst/>
              <a:rect r="r" b="b" t="t" l="l"/>
              <a:pathLst>
                <a:path h="175691" w="611608">
                  <a:moveTo>
                    <a:pt x="87845" y="0"/>
                  </a:moveTo>
                  <a:lnTo>
                    <a:pt x="523762" y="0"/>
                  </a:lnTo>
                  <a:cubicBezTo>
                    <a:pt x="572278" y="0"/>
                    <a:pt x="611608" y="39330"/>
                    <a:pt x="611608" y="87845"/>
                  </a:cubicBezTo>
                  <a:lnTo>
                    <a:pt x="611608" y="87845"/>
                  </a:lnTo>
                  <a:cubicBezTo>
                    <a:pt x="611608" y="136361"/>
                    <a:pt x="572278" y="175691"/>
                    <a:pt x="523762" y="175691"/>
                  </a:cubicBezTo>
                  <a:lnTo>
                    <a:pt x="87845" y="175691"/>
                  </a:lnTo>
                  <a:cubicBezTo>
                    <a:pt x="39330" y="175691"/>
                    <a:pt x="0" y="136361"/>
                    <a:pt x="0" y="87845"/>
                  </a:cubicBezTo>
                  <a:lnTo>
                    <a:pt x="0" y="87845"/>
                  </a:lnTo>
                  <a:cubicBezTo>
                    <a:pt x="0" y="39330"/>
                    <a:pt x="39330" y="0"/>
                    <a:pt x="87845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611608" cy="232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Formation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742445" y="6533946"/>
            <a:ext cx="8108349" cy="3844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Ton CV doit: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être </a:t>
            </a:r>
            <a:r>
              <a:rPr lang="en-US" b="true" sz="36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clair et honnête.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Mettre en valeur tes points forts</a:t>
            </a:r>
            <a:r>
              <a:rPr lang="en-US" sz="36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.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Convaincre </a:t>
            </a:r>
            <a:r>
              <a:rPr lang="en-US" sz="36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en quelque secondes.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742445" y="3634536"/>
            <a:ext cx="7945110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C’est lui qui te </a:t>
            </a:r>
            <a:r>
              <a:rPr lang="en-US" sz="3600" b="true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présente, te défend et te vend</a:t>
            </a:r>
            <a:r>
              <a:rPr lang="en-US" sz="36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 au recruteur.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Il doit lui donner envie de te rencontrer.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AA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50711" y="12871076"/>
            <a:ext cx="1528578" cy="546849"/>
            <a:chOff x="0" y="0"/>
            <a:chExt cx="397369" cy="1421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7369" cy="142159"/>
            </a:xfrm>
            <a:custGeom>
              <a:avLst/>
              <a:gdLst/>
              <a:ahLst/>
              <a:cxnLst/>
              <a:rect r="r" b="b" t="t" l="l"/>
              <a:pathLst>
                <a:path h="142159" w="397369">
                  <a:moveTo>
                    <a:pt x="71079" y="0"/>
                  </a:moveTo>
                  <a:lnTo>
                    <a:pt x="326290" y="0"/>
                  </a:lnTo>
                  <a:cubicBezTo>
                    <a:pt x="345141" y="0"/>
                    <a:pt x="363220" y="7489"/>
                    <a:pt x="376550" y="20819"/>
                  </a:cubicBezTo>
                  <a:cubicBezTo>
                    <a:pt x="389880" y="34149"/>
                    <a:pt x="397369" y="52228"/>
                    <a:pt x="397369" y="71079"/>
                  </a:cubicBezTo>
                  <a:lnTo>
                    <a:pt x="397369" y="71079"/>
                  </a:lnTo>
                  <a:cubicBezTo>
                    <a:pt x="397369" y="89931"/>
                    <a:pt x="389880" y="108010"/>
                    <a:pt x="376550" y="121340"/>
                  </a:cubicBezTo>
                  <a:cubicBezTo>
                    <a:pt x="363220" y="134670"/>
                    <a:pt x="345141" y="142159"/>
                    <a:pt x="326290" y="142159"/>
                  </a:cubicBezTo>
                  <a:lnTo>
                    <a:pt x="71079" y="142159"/>
                  </a:lnTo>
                  <a:cubicBezTo>
                    <a:pt x="52228" y="142159"/>
                    <a:pt x="34149" y="134670"/>
                    <a:pt x="20819" y="121340"/>
                  </a:cubicBezTo>
                  <a:cubicBezTo>
                    <a:pt x="7489" y="108010"/>
                    <a:pt x="0" y="89931"/>
                    <a:pt x="0" y="71079"/>
                  </a:cubicBezTo>
                  <a:lnTo>
                    <a:pt x="0" y="71079"/>
                  </a:lnTo>
                  <a:cubicBezTo>
                    <a:pt x="0" y="52228"/>
                    <a:pt x="7489" y="34149"/>
                    <a:pt x="20819" y="20819"/>
                  </a:cubicBezTo>
                  <a:cubicBezTo>
                    <a:pt x="34149" y="7489"/>
                    <a:pt x="52228" y="0"/>
                    <a:pt x="71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397369" cy="2278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068601" y="13013208"/>
            <a:ext cx="148479" cy="262584"/>
          </a:xfrm>
          <a:custGeom>
            <a:avLst/>
            <a:gdLst/>
            <a:ahLst/>
            <a:cxnLst/>
            <a:rect r="r" b="b" t="t" l="l"/>
            <a:pathLst>
              <a:path h="262584" w="148479">
                <a:moveTo>
                  <a:pt x="0" y="0"/>
                </a:moveTo>
                <a:lnTo>
                  <a:pt x="148479" y="0"/>
                </a:lnTo>
                <a:lnTo>
                  <a:pt x="148479" y="262584"/>
                </a:lnTo>
                <a:lnTo>
                  <a:pt x="0" y="26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5212920" y="13144500"/>
            <a:ext cx="986791" cy="0"/>
          </a:xfrm>
          <a:prstGeom prst="line">
            <a:avLst/>
          </a:prstGeom>
          <a:ln cap="rnd" w="28575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42741" y="13275792"/>
            <a:ext cx="2899915" cy="571374"/>
            <a:chOff x="0" y="0"/>
            <a:chExt cx="687387" cy="13543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87387" cy="135437"/>
            </a:xfrm>
            <a:custGeom>
              <a:avLst/>
              <a:gdLst/>
              <a:ahLst/>
              <a:cxnLst/>
              <a:rect r="r" b="b" t="t" l="l"/>
              <a:pathLst>
                <a:path h="135437" w="687387">
                  <a:moveTo>
                    <a:pt x="67718" y="0"/>
                  </a:moveTo>
                  <a:lnTo>
                    <a:pt x="619669" y="0"/>
                  </a:lnTo>
                  <a:cubicBezTo>
                    <a:pt x="657069" y="0"/>
                    <a:pt x="687387" y="30319"/>
                    <a:pt x="687387" y="67718"/>
                  </a:cubicBezTo>
                  <a:lnTo>
                    <a:pt x="687387" y="67718"/>
                  </a:lnTo>
                  <a:cubicBezTo>
                    <a:pt x="687387" y="105118"/>
                    <a:pt x="657069" y="135437"/>
                    <a:pt x="619669" y="135437"/>
                  </a:cubicBezTo>
                  <a:lnTo>
                    <a:pt x="67718" y="135437"/>
                  </a:lnTo>
                  <a:cubicBezTo>
                    <a:pt x="30319" y="135437"/>
                    <a:pt x="0" y="105118"/>
                    <a:pt x="0" y="67718"/>
                  </a:cubicBezTo>
                  <a:lnTo>
                    <a:pt x="0" y="67718"/>
                  </a:lnTo>
                  <a:cubicBezTo>
                    <a:pt x="0" y="30319"/>
                    <a:pt x="30319" y="0"/>
                    <a:pt x="677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687387" cy="2021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4AAD"/>
                  </a:solidFill>
                  <a:latin typeface="Poppins"/>
                  <a:ea typeface="Poppins"/>
                  <a:cs typeface="Poppins"/>
                  <a:sym typeface="Poppins"/>
                </a:rPr>
                <a:t>@ChrisDonellKAPLAKA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9435752" y="12689661"/>
            <a:ext cx="795968" cy="909678"/>
          </a:xfrm>
          <a:custGeom>
            <a:avLst/>
            <a:gdLst/>
            <a:ahLst/>
            <a:cxnLst/>
            <a:rect r="r" b="b" t="t" l="l"/>
            <a:pathLst>
              <a:path h="909678" w="795968">
                <a:moveTo>
                  <a:pt x="0" y="0"/>
                </a:moveTo>
                <a:lnTo>
                  <a:pt x="795969" y="0"/>
                </a:lnTo>
                <a:lnTo>
                  <a:pt x="795969" y="909678"/>
                </a:lnTo>
                <a:lnTo>
                  <a:pt x="0" y="90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212617" y="12057762"/>
            <a:ext cx="1360163" cy="136016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9211" t="-259" r="-21734" b="-60591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13" id="13"/>
          <p:cNvSpPr txBox="true"/>
          <p:nvPr/>
        </p:nvSpPr>
        <p:spPr>
          <a:xfrm rot="0">
            <a:off x="3662241" y="13472078"/>
            <a:ext cx="4334519" cy="375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0"/>
              </a:lnSpc>
              <a:spcBef>
                <a:spcPct val="0"/>
              </a:spcBef>
            </a:pPr>
            <a:r>
              <a:rPr lang="en-US" sz="2107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Un CV doit être lu, sinon inutile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143000" y="1143000"/>
            <a:ext cx="9144000" cy="10809247"/>
            <a:chOff x="0" y="0"/>
            <a:chExt cx="2167467" cy="256219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67467" cy="2562192"/>
            </a:xfrm>
            <a:custGeom>
              <a:avLst/>
              <a:gdLst/>
              <a:ahLst/>
              <a:cxnLst/>
              <a:rect r="r" b="b" t="t" l="l"/>
              <a:pathLst>
                <a:path h="2562192" w="2167467">
                  <a:moveTo>
                    <a:pt x="84667" y="0"/>
                  </a:moveTo>
                  <a:lnTo>
                    <a:pt x="2082800" y="0"/>
                  </a:lnTo>
                  <a:cubicBezTo>
                    <a:pt x="2129560" y="0"/>
                    <a:pt x="2167467" y="37907"/>
                    <a:pt x="2167467" y="84667"/>
                  </a:cubicBezTo>
                  <a:lnTo>
                    <a:pt x="2167467" y="2477525"/>
                  </a:lnTo>
                  <a:cubicBezTo>
                    <a:pt x="2167467" y="2524285"/>
                    <a:pt x="2129560" y="2562192"/>
                    <a:pt x="2082800" y="2562192"/>
                  </a:cubicBezTo>
                  <a:lnTo>
                    <a:pt x="84667" y="2562192"/>
                  </a:lnTo>
                  <a:cubicBezTo>
                    <a:pt x="37907" y="2562192"/>
                    <a:pt x="0" y="2524285"/>
                    <a:pt x="0" y="2477525"/>
                  </a:cubicBezTo>
                  <a:lnTo>
                    <a:pt x="0" y="84667"/>
                  </a:lnTo>
                  <a:cubicBezTo>
                    <a:pt x="0" y="37907"/>
                    <a:pt x="37907" y="0"/>
                    <a:pt x="84667" y="0"/>
                  </a:cubicBezTo>
                  <a:close/>
                </a:path>
              </a:pathLst>
            </a:custGeom>
            <a:solidFill>
              <a:srgbClr val="F1EFE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167467" cy="26002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1EFEA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News</a:t>
              </a:r>
            </a:p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780854" y="2957076"/>
            <a:ext cx="8097292" cy="694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Que doit </a:t>
            </a:r>
            <a:r>
              <a:rPr lang="en-US" b="true" sz="4000">
                <a:solidFill>
                  <a:srgbClr val="FF3131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contenir </a:t>
            </a:r>
            <a:r>
              <a:rPr lang="en-US" b="true" sz="40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ton CV 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83279" y="4306854"/>
            <a:ext cx="8008473" cy="6187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3" indent="-323852" lvl="1">
              <a:lnSpc>
                <a:spcPts val="4920"/>
              </a:lnSpc>
              <a:buAutoNum type="arabicPeriod" startAt="1"/>
            </a:pPr>
            <a:r>
              <a:rPr lang="en-US" b="true" sz="30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Objectifs</a:t>
            </a: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: Ce que tu recherches (poste, contrat, secteur).</a:t>
            </a:r>
          </a:p>
          <a:p>
            <a:pPr algn="l" marL="647703" indent="-323852" lvl="1">
              <a:lnSpc>
                <a:spcPts val="4920"/>
              </a:lnSpc>
              <a:buAutoNum type="arabicPeriod" startAt="1"/>
            </a:pPr>
            <a:r>
              <a:rPr lang="en-US" b="true" sz="30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Compétences clés: </a:t>
            </a: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ce que tu sais faire (tout le monde a des competences).</a:t>
            </a:r>
          </a:p>
          <a:p>
            <a:pPr algn="l" marL="647703" indent="-323852" lvl="1">
              <a:lnSpc>
                <a:spcPts val="4920"/>
              </a:lnSpc>
              <a:buAutoNum type="arabicPeriod" startAt="1"/>
            </a:pPr>
            <a:r>
              <a:rPr lang="en-US" b="true" sz="30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Expérience et Réalisations: </a:t>
            </a: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détailles bien tes  missions(stage, postes précédents) avec des chiffres à l’appui).</a:t>
            </a:r>
          </a:p>
          <a:p>
            <a:pPr algn="l" marL="647703" indent="-323852" lvl="1">
              <a:lnSpc>
                <a:spcPts val="4920"/>
              </a:lnSpc>
              <a:buAutoNum type="arabicPeriod" startAt="1"/>
            </a:pPr>
            <a:r>
              <a:rPr lang="en-US" b="true" sz="30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Activité extra-professionnelles</a:t>
            </a: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 qui montre ton implication, ton dynamisme.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583279" y="1503641"/>
            <a:ext cx="1979000" cy="741196"/>
            <a:chOff x="0" y="0"/>
            <a:chExt cx="469096" cy="17569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69096" cy="175691"/>
            </a:xfrm>
            <a:custGeom>
              <a:avLst/>
              <a:gdLst/>
              <a:ahLst/>
              <a:cxnLst/>
              <a:rect r="r" b="b" t="t" l="l"/>
              <a:pathLst>
                <a:path h="175691" w="469096">
                  <a:moveTo>
                    <a:pt x="87845" y="0"/>
                  </a:moveTo>
                  <a:lnTo>
                    <a:pt x="381251" y="0"/>
                  </a:lnTo>
                  <a:cubicBezTo>
                    <a:pt x="429767" y="0"/>
                    <a:pt x="469096" y="39330"/>
                    <a:pt x="469096" y="87845"/>
                  </a:cubicBezTo>
                  <a:lnTo>
                    <a:pt x="469096" y="87845"/>
                  </a:lnTo>
                  <a:cubicBezTo>
                    <a:pt x="469096" y="136361"/>
                    <a:pt x="429767" y="175691"/>
                    <a:pt x="381251" y="175691"/>
                  </a:cubicBezTo>
                  <a:lnTo>
                    <a:pt x="87845" y="175691"/>
                  </a:lnTo>
                  <a:cubicBezTo>
                    <a:pt x="39330" y="175691"/>
                    <a:pt x="0" y="136361"/>
                    <a:pt x="0" y="87845"/>
                  </a:cubicBezTo>
                  <a:lnTo>
                    <a:pt x="0" y="87845"/>
                  </a:lnTo>
                  <a:cubicBezTo>
                    <a:pt x="0" y="39330"/>
                    <a:pt x="39330" y="0"/>
                    <a:pt x="87845" y="0"/>
                  </a:cubicBezTo>
                  <a:close/>
                </a:path>
              </a:pathLst>
            </a:custGeom>
            <a:solidFill>
              <a:srgbClr val="9DAABB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469096" cy="232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astuces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117788" y="1503641"/>
            <a:ext cx="2580220" cy="741196"/>
            <a:chOff x="0" y="0"/>
            <a:chExt cx="611608" cy="17569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11608" cy="175691"/>
            </a:xfrm>
            <a:custGeom>
              <a:avLst/>
              <a:gdLst/>
              <a:ahLst/>
              <a:cxnLst/>
              <a:rect r="r" b="b" t="t" l="l"/>
              <a:pathLst>
                <a:path h="175691" w="611608">
                  <a:moveTo>
                    <a:pt x="87845" y="0"/>
                  </a:moveTo>
                  <a:lnTo>
                    <a:pt x="523762" y="0"/>
                  </a:lnTo>
                  <a:cubicBezTo>
                    <a:pt x="572278" y="0"/>
                    <a:pt x="611608" y="39330"/>
                    <a:pt x="611608" y="87845"/>
                  </a:cubicBezTo>
                  <a:lnTo>
                    <a:pt x="611608" y="87845"/>
                  </a:lnTo>
                  <a:cubicBezTo>
                    <a:pt x="611608" y="136361"/>
                    <a:pt x="572278" y="175691"/>
                    <a:pt x="523762" y="175691"/>
                  </a:cubicBezTo>
                  <a:lnTo>
                    <a:pt x="87845" y="175691"/>
                  </a:lnTo>
                  <a:cubicBezTo>
                    <a:pt x="39330" y="175691"/>
                    <a:pt x="0" y="136361"/>
                    <a:pt x="0" y="87845"/>
                  </a:cubicBezTo>
                  <a:lnTo>
                    <a:pt x="0" y="87845"/>
                  </a:lnTo>
                  <a:cubicBezTo>
                    <a:pt x="0" y="39330"/>
                    <a:pt x="39330" y="0"/>
                    <a:pt x="87845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611608" cy="232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6C4447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Formation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253517" y="1503641"/>
            <a:ext cx="2580220" cy="741196"/>
            <a:chOff x="0" y="0"/>
            <a:chExt cx="611608" cy="17569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11608" cy="175691"/>
            </a:xfrm>
            <a:custGeom>
              <a:avLst/>
              <a:gdLst/>
              <a:ahLst/>
              <a:cxnLst/>
              <a:rect r="r" b="b" t="t" l="l"/>
              <a:pathLst>
                <a:path h="175691" w="611608">
                  <a:moveTo>
                    <a:pt x="87845" y="0"/>
                  </a:moveTo>
                  <a:lnTo>
                    <a:pt x="523762" y="0"/>
                  </a:lnTo>
                  <a:cubicBezTo>
                    <a:pt x="572278" y="0"/>
                    <a:pt x="611608" y="39330"/>
                    <a:pt x="611608" y="87845"/>
                  </a:cubicBezTo>
                  <a:lnTo>
                    <a:pt x="611608" y="87845"/>
                  </a:lnTo>
                  <a:cubicBezTo>
                    <a:pt x="611608" y="136361"/>
                    <a:pt x="572278" y="175691"/>
                    <a:pt x="523762" y="175691"/>
                  </a:cubicBezTo>
                  <a:lnTo>
                    <a:pt x="87845" y="175691"/>
                  </a:lnTo>
                  <a:cubicBezTo>
                    <a:pt x="39330" y="175691"/>
                    <a:pt x="0" y="136361"/>
                    <a:pt x="0" y="87845"/>
                  </a:cubicBezTo>
                  <a:lnTo>
                    <a:pt x="0" y="87845"/>
                  </a:lnTo>
                  <a:cubicBezTo>
                    <a:pt x="0" y="39330"/>
                    <a:pt x="39330" y="0"/>
                    <a:pt x="87845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57150"/>
              <a:ext cx="611608" cy="232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6C4447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News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AA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50711" y="12871076"/>
            <a:ext cx="1528578" cy="546849"/>
            <a:chOff x="0" y="0"/>
            <a:chExt cx="397369" cy="1421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7369" cy="142159"/>
            </a:xfrm>
            <a:custGeom>
              <a:avLst/>
              <a:gdLst/>
              <a:ahLst/>
              <a:cxnLst/>
              <a:rect r="r" b="b" t="t" l="l"/>
              <a:pathLst>
                <a:path h="142159" w="397369">
                  <a:moveTo>
                    <a:pt x="71079" y="0"/>
                  </a:moveTo>
                  <a:lnTo>
                    <a:pt x="326290" y="0"/>
                  </a:lnTo>
                  <a:cubicBezTo>
                    <a:pt x="345141" y="0"/>
                    <a:pt x="363220" y="7489"/>
                    <a:pt x="376550" y="20819"/>
                  </a:cubicBezTo>
                  <a:cubicBezTo>
                    <a:pt x="389880" y="34149"/>
                    <a:pt x="397369" y="52228"/>
                    <a:pt x="397369" y="71079"/>
                  </a:cubicBezTo>
                  <a:lnTo>
                    <a:pt x="397369" y="71079"/>
                  </a:lnTo>
                  <a:cubicBezTo>
                    <a:pt x="397369" y="89931"/>
                    <a:pt x="389880" y="108010"/>
                    <a:pt x="376550" y="121340"/>
                  </a:cubicBezTo>
                  <a:cubicBezTo>
                    <a:pt x="363220" y="134670"/>
                    <a:pt x="345141" y="142159"/>
                    <a:pt x="326290" y="142159"/>
                  </a:cubicBezTo>
                  <a:lnTo>
                    <a:pt x="71079" y="142159"/>
                  </a:lnTo>
                  <a:cubicBezTo>
                    <a:pt x="52228" y="142159"/>
                    <a:pt x="34149" y="134670"/>
                    <a:pt x="20819" y="121340"/>
                  </a:cubicBezTo>
                  <a:cubicBezTo>
                    <a:pt x="7489" y="108010"/>
                    <a:pt x="0" y="89931"/>
                    <a:pt x="0" y="71079"/>
                  </a:cubicBezTo>
                  <a:lnTo>
                    <a:pt x="0" y="71079"/>
                  </a:lnTo>
                  <a:cubicBezTo>
                    <a:pt x="0" y="52228"/>
                    <a:pt x="7489" y="34149"/>
                    <a:pt x="20819" y="20819"/>
                  </a:cubicBezTo>
                  <a:cubicBezTo>
                    <a:pt x="34149" y="7489"/>
                    <a:pt x="52228" y="0"/>
                    <a:pt x="71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397369" cy="2278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068601" y="13013208"/>
            <a:ext cx="148479" cy="262584"/>
          </a:xfrm>
          <a:custGeom>
            <a:avLst/>
            <a:gdLst/>
            <a:ahLst/>
            <a:cxnLst/>
            <a:rect r="r" b="b" t="t" l="l"/>
            <a:pathLst>
              <a:path h="262584" w="148479">
                <a:moveTo>
                  <a:pt x="0" y="0"/>
                </a:moveTo>
                <a:lnTo>
                  <a:pt x="148479" y="0"/>
                </a:lnTo>
                <a:lnTo>
                  <a:pt x="148479" y="262584"/>
                </a:lnTo>
                <a:lnTo>
                  <a:pt x="0" y="26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5212920" y="13144500"/>
            <a:ext cx="986791" cy="0"/>
          </a:xfrm>
          <a:prstGeom prst="line">
            <a:avLst/>
          </a:prstGeom>
          <a:ln cap="rnd" w="28575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42741" y="13275792"/>
            <a:ext cx="2899915" cy="571374"/>
            <a:chOff x="0" y="0"/>
            <a:chExt cx="687387" cy="13543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87387" cy="135437"/>
            </a:xfrm>
            <a:custGeom>
              <a:avLst/>
              <a:gdLst/>
              <a:ahLst/>
              <a:cxnLst/>
              <a:rect r="r" b="b" t="t" l="l"/>
              <a:pathLst>
                <a:path h="135437" w="687387">
                  <a:moveTo>
                    <a:pt x="67718" y="0"/>
                  </a:moveTo>
                  <a:lnTo>
                    <a:pt x="619669" y="0"/>
                  </a:lnTo>
                  <a:cubicBezTo>
                    <a:pt x="657069" y="0"/>
                    <a:pt x="687387" y="30319"/>
                    <a:pt x="687387" y="67718"/>
                  </a:cubicBezTo>
                  <a:lnTo>
                    <a:pt x="687387" y="67718"/>
                  </a:lnTo>
                  <a:cubicBezTo>
                    <a:pt x="687387" y="105118"/>
                    <a:pt x="657069" y="135437"/>
                    <a:pt x="619669" y="135437"/>
                  </a:cubicBezTo>
                  <a:lnTo>
                    <a:pt x="67718" y="135437"/>
                  </a:lnTo>
                  <a:cubicBezTo>
                    <a:pt x="30319" y="135437"/>
                    <a:pt x="0" y="105118"/>
                    <a:pt x="0" y="67718"/>
                  </a:cubicBezTo>
                  <a:lnTo>
                    <a:pt x="0" y="67718"/>
                  </a:lnTo>
                  <a:cubicBezTo>
                    <a:pt x="0" y="30319"/>
                    <a:pt x="30319" y="0"/>
                    <a:pt x="677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687387" cy="2021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4AAD"/>
                  </a:solidFill>
                  <a:latin typeface="Poppins"/>
                  <a:ea typeface="Poppins"/>
                  <a:cs typeface="Poppins"/>
                  <a:sym typeface="Poppins"/>
                </a:rPr>
                <a:t>@ChrisDonellKAPLAKA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9435752" y="12689661"/>
            <a:ext cx="795968" cy="909678"/>
          </a:xfrm>
          <a:custGeom>
            <a:avLst/>
            <a:gdLst/>
            <a:ahLst/>
            <a:cxnLst/>
            <a:rect r="r" b="b" t="t" l="l"/>
            <a:pathLst>
              <a:path h="909678" w="795968">
                <a:moveTo>
                  <a:pt x="0" y="0"/>
                </a:moveTo>
                <a:lnTo>
                  <a:pt x="795969" y="0"/>
                </a:lnTo>
                <a:lnTo>
                  <a:pt x="795969" y="909678"/>
                </a:lnTo>
                <a:lnTo>
                  <a:pt x="0" y="90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212617" y="12057762"/>
            <a:ext cx="1360163" cy="136016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9211" t="-259" r="-21734" b="-60591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13" id="13"/>
          <p:cNvSpPr txBox="true"/>
          <p:nvPr/>
        </p:nvSpPr>
        <p:spPr>
          <a:xfrm rot="0">
            <a:off x="3662241" y="13472078"/>
            <a:ext cx="4334519" cy="375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0"/>
              </a:lnSpc>
              <a:spcBef>
                <a:spcPct val="0"/>
              </a:spcBef>
            </a:pPr>
            <a:r>
              <a:rPr lang="en-US" sz="2107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Un CV doit être lu, sinon inutile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143000" y="1143000"/>
            <a:ext cx="9144000" cy="10809247"/>
            <a:chOff x="0" y="0"/>
            <a:chExt cx="2167467" cy="256219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67467" cy="2562192"/>
            </a:xfrm>
            <a:custGeom>
              <a:avLst/>
              <a:gdLst/>
              <a:ahLst/>
              <a:cxnLst/>
              <a:rect r="r" b="b" t="t" l="l"/>
              <a:pathLst>
                <a:path h="2562192" w="2167467">
                  <a:moveTo>
                    <a:pt x="84667" y="0"/>
                  </a:moveTo>
                  <a:lnTo>
                    <a:pt x="2082800" y="0"/>
                  </a:lnTo>
                  <a:cubicBezTo>
                    <a:pt x="2129560" y="0"/>
                    <a:pt x="2167467" y="37907"/>
                    <a:pt x="2167467" y="84667"/>
                  </a:cubicBezTo>
                  <a:lnTo>
                    <a:pt x="2167467" y="2477525"/>
                  </a:lnTo>
                  <a:cubicBezTo>
                    <a:pt x="2167467" y="2524285"/>
                    <a:pt x="2129560" y="2562192"/>
                    <a:pt x="2082800" y="2562192"/>
                  </a:cubicBezTo>
                  <a:lnTo>
                    <a:pt x="84667" y="2562192"/>
                  </a:lnTo>
                  <a:cubicBezTo>
                    <a:pt x="37907" y="2562192"/>
                    <a:pt x="0" y="2524285"/>
                    <a:pt x="0" y="2477525"/>
                  </a:cubicBezTo>
                  <a:lnTo>
                    <a:pt x="0" y="84667"/>
                  </a:lnTo>
                  <a:cubicBezTo>
                    <a:pt x="0" y="37907"/>
                    <a:pt x="37907" y="0"/>
                    <a:pt x="84667" y="0"/>
                  </a:cubicBezTo>
                  <a:close/>
                </a:path>
              </a:pathLst>
            </a:custGeom>
            <a:solidFill>
              <a:srgbClr val="F1EFE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167467" cy="26002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1EFEA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News</a:t>
              </a:r>
            </a:p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780854" y="2866659"/>
            <a:ext cx="8097292" cy="694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>
                <a:solidFill>
                  <a:srgbClr val="FF3131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La forme</a:t>
            </a:r>
            <a:r>
              <a:rPr lang="en-US" b="true" sz="40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 compte aussi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25264" y="4253350"/>
            <a:ext cx="8008473" cy="346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Ton CV doit être agréable à lire.</a:t>
            </a:r>
          </a:p>
          <a:p>
            <a:pPr algn="l">
              <a:lnSpc>
                <a:spcPts val="224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    ✅ Une seule page (sauf profil senior).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    </a:t>
            </a: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✅Design simple et professionnel.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    ✅ Typographie claire.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    </a:t>
            </a: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❌ Pas trop de couleurs, ni d’images fantaisistes.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583279" y="1503641"/>
            <a:ext cx="1979000" cy="741196"/>
            <a:chOff x="0" y="0"/>
            <a:chExt cx="469096" cy="17569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69096" cy="175691"/>
            </a:xfrm>
            <a:custGeom>
              <a:avLst/>
              <a:gdLst/>
              <a:ahLst/>
              <a:cxnLst/>
              <a:rect r="r" b="b" t="t" l="l"/>
              <a:pathLst>
                <a:path h="175691" w="469096">
                  <a:moveTo>
                    <a:pt x="87845" y="0"/>
                  </a:moveTo>
                  <a:lnTo>
                    <a:pt x="381251" y="0"/>
                  </a:lnTo>
                  <a:cubicBezTo>
                    <a:pt x="429767" y="0"/>
                    <a:pt x="469096" y="39330"/>
                    <a:pt x="469096" y="87845"/>
                  </a:cubicBezTo>
                  <a:lnTo>
                    <a:pt x="469096" y="87845"/>
                  </a:lnTo>
                  <a:cubicBezTo>
                    <a:pt x="469096" y="136361"/>
                    <a:pt x="429767" y="175691"/>
                    <a:pt x="381251" y="175691"/>
                  </a:cubicBezTo>
                  <a:lnTo>
                    <a:pt x="87845" y="175691"/>
                  </a:lnTo>
                  <a:cubicBezTo>
                    <a:pt x="39330" y="175691"/>
                    <a:pt x="0" y="136361"/>
                    <a:pt x="0" y="87845"/>
                  </a:cubicBezTo>
                  <a:lnTo>
                    <a:pt x="0" y="87845"/>
                  </a:lnTo>
                  <a:cubicBezTo>
                    <a:pt x="0" y="39330"/>
                    <a:pt x="39330" y="0"/>
                    <a:pt x="87845" y="0"/>
                  </a:cubicBezTo>
                  <a:close/>
                </a:path>
              </a:pathLst>
            </a:custGeom>
            <a:solidFill>
              <a:srgbClr val="9DAABB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469096" cy="232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astuces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117788" y="1503641"/>
            <a:ext cx="2580220" cy="741196"/>
            <a:chOff x="0" y="0"/>
            <a:chExt cx="611608" cy="17569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11608" cy="175691"/>
            </a:xfrm>
            <a:custGeom>
              <a:avLst/>
              <a:gdLst/>
              <a:ahLst/>
              <a:cxnLst/>
              <a:rect r="r" b="b" t="t" l="l"/>
              <a:pathLst>
                <a:path h="175691" w="611608">
                  <a:moveTo>
                    <a:pt x="87845" y="0"/>
                  </a:moveTo>
                  <a:lnTo>
                    <a:pt x="523762" y="0"/>
                  </a:lnTo>
                  <a:cubicBezTo>
                    <a:pt x="572278" y="0"/>
                    <a:pt x="611608" y="39330"/>
                    <a:pt x="611608" y="87845"/>
                  </a:cubicBezTo>
                  <a:lnTo>
                    <a:pt x="611608" y="87845"/>
                  </a:lnTo>
                  <a:cubicBezTo>
                    <a:pt x="611608" y="136361"/>
                    <a:pt x="572278" y="175691"/>
                    <a:pt x="523762" y="175691"/>
                  </a:cubicBezTo>
                  <a:lnTo>
                    <a:pt x="87845" y="175691"/>
                  </a:lnTo>
                  <a:cubicBezTo>
                    <a:pt x="39330" y="175691"/>
                    <a:pt x="0" y="136361"/>
                    <a:pt x="0" y="87845"/>
                  </a:cubicBezTo>
                  <a:lnTo>
                    <a:pt x="0" y="87845"/>
                  </a:lnTo>
                  <a:cubicBezTo>
                    <a:pt x="0" y="39330"/>
                    <a:pt x="39330" y="0"/>
                    <a:pt x="87845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611608" cy="232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6C4447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Formation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253517" y="1503641"/>
            <a:ext cx="2580220" cy="741196"/>
            <a:chOff x="0" y="0"/>
            <a:chExt cx="611608" cy="17569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11608" cy="175691"/>
            </a:xfrm>
            <a:custGeom>
              <a:avLst/>
              <a:gdLst/>
              <a:ahLst/>
              <a:cxnLst/>
              <a:rect r="r" b="b" t="t" l="l"/>
              <a:pathLst>
                <a:path h="175691" w="611608">
                  <a:moveTo>
                    <a:pt x="87845" y="0"/>
                  </a:moveTo>
                  <a:lnTo>
                    <a:pt x="523762" y="0"/>
                  </a:lnTo>
                  <a:cubicBezTo>
                    <a:pt x="572278" y="0"/>
                    <a:pt x="611608" y="39330"/>
                    <a:pt x="611608" y="87845"/>
                  </a:cubicBezTo>
                  <a:lnTo>
                    <a:pt x="611608" y="87845"/>
                  </a:lnTo>
                  <a:cubicBezTo>
                    <a:pt x="611608" y="136361"/>
                    <a:pt x="572278" y="175691"/>
                    <a:pt x="523762" y="175691"/>
                  </a:cubicBezTo>
                  <a:lnTo>
                    <a:pt x="87845" y="175691"/>
                  </a:lnTo>
                  <a:cubicBezTo>
                    <a:pt x="39330" y="175691"/>
                    <a:pt x="0" y="136361"/>
                    <a:pt x="0" y="87845"/>
                  </a:cubicBezTo>
                  <a:lnTo>
                    <a:pt x="0" y="87845"/>
                  </a:lnTo>
                  <a:cubicBezTo>
                    <a:pt x="0" y="39330"/>
                    <a:pt x="39330" y="0"/>
                    <a:pt x="87845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57150"/>
              <a:ext cx="611608" cy="232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6C4447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News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583279" y="10336519"/>
            <a:ext cx="8178252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b="true" sz="2799" i="true">
                <a:solidFill>
                  <a:srgbClr val="5C0C10"/>
                </a:solidFill>
                <a:latin typeface="Tex Gyre Bonum Bold Italics"/>
                <a:ea typeface="Tex Gyre Bonum Bold Italics"/>
                <a:cs typeface="Tex Gyre Bonum Bold Italics"/>
                <a:sym typeface="Tex Gyre Bonum Bold Italics"/>
              </a:rPr>
              <a:t>NB:</a:t>
            </a:r>
            <a:r>
              <a:rPr lang="en-US" sz="2799" i="true">
                <a:solidFill>
                  <a:srgbClr val="5C0C10"/>
                </a:solidFill>
                <a:latin typeface="Tex Gyre Bonum Italics"/>
                <a:ea typeface="Tex Gyre Bonum Italics"/>
                <a:cs typeface="Tex Gyre Bonum Italics"/>
                <a:sym typeface="Tex Gyre Bonum Italics"/>
              </a:rPr>
              <a:t> </a:t>
            </a:r>
            <a:r>
              <a:rPr lang="en-US" sz="2799" i="true">
                <a:solidFill>
                  <a:srgbClr val="5C0C10"/>
                </a:solidFill>
                <a:latin typeface="Tex Gyre Bonum Italics"/>
                <a:ea typeface="Tex Gyre Bonum Italics"/>
                <a:cs typeface="Tex Gyre Bonum Italics"/>
                <a:sym typeface="Tex Gyre Bonum Italics"/>
              </a:rPr>
              <a:t>Un recruteur passe en moyenne 30 secondes sur un CV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AA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50711" y="12871076"/>
            <a:ext cx="1528578" cy="546849"/>
            <a:chOff x="0" y="0"/>
            <a:chExt cx="397369" cy="1421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7369" cy="142159"/>
            </a:xfrm>
            <a:custGeom>
              <a:avLst/>
              <a:gdLst/>
              <a:ahLst/>
              <a:cxnLst/>
              <a:rect r="r" b="b" t="t" l="l"/>
              <a:pathLst>
                <a:path h="142159" w="397369">
                  <a:moveTo>
                    <a:pt x="71079" y="0"/>
                  </a:moveTo>
                  <a:lnTo>
                    <a:pt x="326290" y="0"/>
                  </a:lnTo>
                  <a:cubicBezTo>
                    <a:pt x="345141" y="0"/>
                    <a:pt x="363220" y="7489"/>
                    <a:pt x="376550" y="20819"/>
                  </a:cubicBezTo>
                  <a:cubicBezTo>
                    <a:pt x="389880" y="34149"/>
                    <a:pt x="397369" y="52228"/>
                    <a:pt x="397369" y="71079"/>
                  </a:cubicBezTo>
                  <a:lnTo>
                    <a:pt x="397369" y="71079"/>
                  </a:lnTo>
                  <a:cubicBezTo>
                    <a:pt x="397369" y="89931"/>
                    <a:pt x="389880" y="108010"/>
                    <a:pt x="376550" y="121340"/>
                  </a:cubicBezTo>
                  <a:cubicBezTo>
                    <a:pt x="363220" y="134670"/>
                    <a:pt x="345141" y="142159"/>
                    <a:pt x="326290" y="142159"/>
                  </a:cubicBezTo>
                  <a:lnTo>
                    <a:pt x="71079" y="142159"/>
                  </a:lnTo>
                  <a:cubicBezTo>
                    <a:pt x="52228" y="142159"/>
                    <a:pt x="34149" y="134670"/>
                    <a:pt x="20819" y="121340"/>
                  </a:cubicBezTo>
                  <a:cubicBezTo>
                    <a:pt x="7489" y="108010"/>
                    <a:pt x="0" y="89931"/>
                    <a:pt x="0" y="71079"/>
                  </a:cubicBezTo>
                  <a:lnTo>
                    <a:pt x="0" y="71079"/>
                  </a:lnTo>
                  <a:cubicBezTo>
                    <a:pt x="0" y="52228"/>
                    <a:pt x="7489" y="34149"/>
                    <a:pt x="20819" y="20819"/>
                  </a:cubicBezTo>
                  <a:cubicBezTo>
                    <a:pt x="34149" y="7489"/>
                    <a:pt x="52228" y="0"/>
                    <a:pt x="71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4AAD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397369" cy="2278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068601" y="13013208"/>
            <a:ext cx="148479" cy="262584"/>
          </a:xfrm>
          <a:custGeom>
            <a:avLst/>
            <a:gdLst/>
            <a:ahLst/>
            <a:cxnLst/>
            <a:rect r="r" b="b" t="t" l="l"/>
            <a:pathLst>
              <a:path h="262584" w="148479">
                <a:moveTo>
                  <a:pt x="0" y="0"/>
                </a:moveTo>
                <a:lnTo>
                  <a:pt x="148479" y="0"/>
                </a:lnTo>
                <a:lnTo>
                  <a:pt x="148479" y="262584"/>
                </a:lnTo>
                <a:lnTo>
                  <a:pt x="0" y="26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5212920" y="13144500"/>
            <a:ext cx="986791" cy="0"/>
          </a:xfrm>
          <a:prstGeom prst="line">
            <a:avLst/>
          </a:prstGeom>
          <a:ln cap="rnd" w="28575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42741" y="13275792"/>
            <a:ext cx="2899915" cy="571374"/>
            <a:chOff x="0" y="0"/>
            <a:chExt cx="687387" cy="13543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87387" cy="135437"/>
            </a:xfrm>
            <a:custGeom>
              <a:avLst/>
              <a:gdLst/>
              <a:ahLst/>
              <a:cxnLst/>
              <a:rect r="r" b="b" t="t" l="l"/>
              <a:pathLst>
                <a:path h="135437" w="687387">
                  <a:moveTo>
                    <a:pt x="67718" y="0"/>
                  </a:moveTo>
                  <a:lnTo>
                    <a:pt x="619669" y="0"/>
                  </a:lnTo>
                  <a:cubicBezTo>
                    <a:pt x="657069" y="0"/>
                    <a:pt x="687387" y="30319"/>
                    <a:pt x="687387" y="67718"/>
                  </a:cubicBezTo>
                  <a:lnTo>
                    <a:pt x="687387" y="67718"/>
                  </a:lnTo>
                  <a:cubicBezTo>
                    <a:pt x="687387" y="105118"/>
                    <a:pt x="657069" y="135437"/>
                    <a:pt x="619669" y="135437"/>
                  </a:cubicBezTo>
                  <a:lnTo>
                    <a:pt x="67718" y="135437"/>
                  </a:lnTo>
                  <a:cubicBezTo>
                    <a:pt x="30319" y="135437"/>
                    <a:pt x="0" y="105118"/>
                    <a:pt x="0" y="67718"/>
                  </a:cubicBezTo>
                  <a:lnTo>
                    <a:pt x="0" y="67718"/>
                  </a:lnTo>
                  <a:cubicBezTo>
                    <a:pt x="0" y="30319"/>
                    <a:pt x="30319" y="0"/>
                    <a:pt x="677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687387" cy="2021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4AAD"/>
                  </a:solidFill>
                  <a:latin typeface="Poppins"/>
                  <a:ea typeface="Poppins"/>
                  <a:cs typeface="Poppins"/>
                  <a:sym typeface="Poppins"/>
                </a:rPr>
                <a:t>@ChrisDonellKAPLAKA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9435752" y="12689661"/>
            <a:ext cx="795968" cy="909678"/>
          </a:xfrm>
          <a:custGeom>
            <a:avLst/>
            <a:gdLst/>
            <a:ahLst/>
            <a:cxnLst/>
            <a:rect r="r" b="b" t="t" l="l"/>
            <a:pathLst>
              <a:path h="909678" w="795968">
                <a:moveTo>
                  <a:pt x="0" y="0"/>
                </a:moveTo>
                <a:lnTo>
                  <a:pt x="795969" y="0"/>
                </a:lnTo>
                <a:lnTo>
                  <a:pt x="795969" y="909678"/>
                </a:lnTo>
                <a:lnTo>
                  <a:pt x="0" y="90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212617" y="12057762"/>
            <a:ext cx="1360163" cy="136016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9211" t="-259" r="-21734" b="-60591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13" id="13"/>
          <p:cNvSpPr txBox="true"/>
          <p:nvPr/>
        </p:nvSpPr>
        <p:spPr>
          <a:xfrm rot="0">
            <a:off x="5212920" y="13504329"/>
            <a:ext cx="1288470" cy="375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0"/>
              </a:lnSpc>
              <a:spcBef>
                <a:spcPct val="0"/>
              </a:spcBef>
            </a:pPr>
            <a:r>
              <a:rPr lang="en-US" sz="2107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A suivre...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143000" y="1143000"/>
            <a:ext cx="9144000" cy="10809247"/>
            <a:chOff x="0" y="0"/>
            <a:chExt cx="2167467" cy="256219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67467" cy="2562192"/>
            </a:xfrm>
            <a:custGeom>
              <a:avLst/>
              <a:gdLst/>
              <a:ahLst/>
              <a:cxnLst/>
              <a:rect r="r" b="b" t="t" l="l"/>
              <a:pathLst>
                <a:path h="2562192" w="2167467">
                  <a:moveTo>
                    <a:pt x="84667" y="0"/>
                  </a:moveTo>
                  <a:lnTo>
                    <a:pt x="2082800" y="0"/>
                  </a:lnTo>
                  <a:cubicBezTo>
                    <a:pt x="2129560" y="0"/>
                    <a:pt x="2167467" y="37907"/>
                    <a:pt x="2167467" y="84667"/>
                  </a:cubicBezTo>
                  <a:lnTo>
                    <a:pt x="2167467" y="2477525"/>
                  </a:lnTo>
                  <a:cubicBezTo>
                    <a:pt x="2167467" y="2524285"/>
                    <a:pt x="2129560" y="2562192"/>
                    <a:pt x="2082800" y="2562192"/>
                  </a:cubicBezTo>
                  <a:lnTo>
                    <a:pt x="84667" y="2562192"/>
                  </a:lnTo>
                  <a:cubicBezTo>
                    <a:pt x="37907" y="2562192"/>
                    <a:pt x="0" y="2524285"/>
                    <a:pt x="0" y="2477525"/>
                  </a:cubicBezTo>
                  <a:lnTo>
                    <a:pt x="0" y="84667"/>
                  </a:lnTo>
                  <a:cubicBezTo>
                    <a:pt x="0" y="37907"/>
                    <a:pt x="37907" y="0"/>
                    <a:pt x="84667" y="0"/>
                  </a:cubicBezTo>
                  <a:close/>
                </a:path>
              </a:pathLst>
            </a:custGeom>
            <a:solidFill>
              <a:srgbClr val="F1EFE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167467" cy="26002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1EFEA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News</a:t>
              </a:r>
            </a:p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892698" y="3973664"/>
            <a:ext cx="8097292" cy="1638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80"/>
              </a:lnSpc>
              <a:spcBef>
                <a:spcPct val="0"/>
              </a:spcBef>
            </a:pPr>
            <a:r>
              <a:rPr lang="en-US" b="true" sz="47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Un CV est </a:t>
            </a:r>
            <a:r>
              <a:rPr lang="en-US" b="true" sz="4700">
                <a:solidFill>
                  <a:srgbClr val="FF3131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adaptatif</a:t>
            </a:r>
            <a:r>
              <a:rPr lang="en-US" b="true" sz="47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 et </a:t>
            </a:r>
            <a:r>
              <a:rPr lang="en-US" b="true" sz="4700">
                <a:solidFill>
                  <a:srgbClr val="FF3131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dynamique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583279" y="1503641"/>
            <a:ext cx="1979000" cy="741196"/>
            <a:chOff x="0" y="0"/>
            <a:chExt cx="469096" cy="17569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69096" cy="175691"/>
            </a:xfrm>
            <a:custGeom>
              <a:avLst/>
              <a:gdLst/>
              <a:ahLst/>
              <a:cxnLst/>
              <a:rect r="r" b="b" t="t" l="l"/>
              <a:pathLst>
                <a:path h="175691" w="469096">
                  <a:moveTo>
                    <a:pt x="87845" y="0"/>
                  </a:moveTo>
                  <a:lnTo>
                    <a:pt x="381251" y="0"/>
                  </a:lnTo>
                  <a:cubicBezTo>
                    <a:pt x="429767" y="0"/>
                    <a:pt x="469096" y="39330"/>
                    <a:pt x="469096" y="87845"/>
                  </a:cubicBezTo>
                  <a:lnTo>
                    <a:pt x="469096" y="87845"/>
                  </a:lnTo>
                  <a:cubicBezTo>
                    <a:pt x="469096" y="136361"/>
                    <a:pt x="429767" y="175691"/>
                    <a:pt x="381251" y="175691"/>
                  </a:cubicBezTo>
                  <a:lnTo>
                    <a:pt x="87845" y="175691"/>
                  </a:lnTo>
                  <a:cubicBezTo>
                    <a:pt x="39330" y="175691"/>
                    <a:pt x="0" y="136361"/>
                    <a:pt x="0" y="87845"/>
                  </a:cubicBezTo>
                  <a:lnTo>
                    <a:pt x="0" y="87845"/>
                  </a:lnTo>
                  <a:cubicBezTo>
                    <a:pt x="0" y="39330"/>
                    <a:pt x="39330" y="0"/>
                    <a:pt x="87845" y="0"/>
                  </a:cubicBezTo>
                  <a:close/>
                </a:path>
              </a:pathLst>
            </a:custGeom>
            <a:solidFill>
              <a:srgbClr val="9DAAB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469096" cy="232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astuces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117788" y="1503641"/>
            <a:ext cx="2580220" cy="741196"/>
            <a:chOff x="0" y="0"/>
            <a:chExt cx="611608" cy="17569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11608" cy="175691"/>
            </a:xfrm>
            <a:custGeom>
              <a:avLst/>
              <a:gdLst/>
              <a:ahLst/>
              <a:cxnLst/>
              <a:rect r="r" b="b" t="t" l="l"/>
              <a:pathLst>
                <a:path h="175691" w="611608">
                  <a:moveTo>
                    <a:pt x="87845" y="0"/>
                  </a:moveTo>
                  <a:lnTo>
                    <a:pt x="523762" y="0"/>
                  </a:lnTo>
                  <a:cubicBezTo>
                    <a:pt x="572278" y="0"/>
                    <a:pt x="611608" y="39330"/>
                    <a:pt x="611608" y="87845"/>
                  </a:cubicBezTo>
                  <a:lnTo>
                    <a:pt x="611608" y="87845"/>
                  </a:lnTo>
                  <a:cubicBezTo>
                    <a:pt x="611608" y="136361"/>
                    <a:pt x="572278" y="175691"/>
                    <a:pt x="523762" y="175691"/>
                  </a:cubicBezTo>
                  <a:lnTo>
                    <a:pt x="87845" y="175691"/>
                  </a:lnTo>
                  <a:cubicBezTo>
                    <a:pt x="39330" y="175691"/>
                    <a:pt x="0" y="136361"/>
                    <a:pt x="0" y="87845"/>
                  </a:cubicBezTo>
                  <a:lnTo>
                    <a:pt x="0" y="87845"/>
                  </a:lnTo>
                  <a:cubicBezTo>
                    <a:pt x="0" y="39330"/>
                    <a:pt x="39330" y="0"/>
                    <a:pt x="87845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611608" cy="232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6C4447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Formation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253517" y="1503641"/>
            <a:ext cx="2580220" cy="741196"/>
            <a:chOff x="0" y="0"/>
            <a:chExt cx="611608" cy="17569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11608" cy="175691"/>
            </a:xfrm>
            <a:custGeom>
              <a:avLst/>
              <a:gdLst/>
              <a:ahLst/>
              <a:cxnLst/>
              <a:rect r="r" b="b" t="t" l="l"/>
              <a:pathLst>
                <a:path h="175691" w="611608">
                  <a:moveTo>
                    <a:pt x="87845" y="0"/>
                  </a:moveTo>
                  <a:lnTo>
                    <a:pt x="523762" y="0"/>
                  </a:lnTo>
                  <a:cubicBezTo>
                    <a:pt x="572278" y="0"/>
                    <a:pt x="611608" y="39330"/>
                    <a:pt x="611608" y="87845"/>
                  </a:cubicBezTo>
                  <a:lnTo>
                    <a:pt x="611608" y="87845"/>
                  </a:lnTo>
                  <a:cubicBezTo>
                    <a:pt x="611608" y="136361"/>
                    <a:pt x="572278" y="175691"/>
                    <a:pt x="523762" y="175691"/>
                  </a:cubicBezTo>
                  <a:lnTo>
                    <a:pt x="87845" y="175691"/>
                  </a:lnTo>
                  <a:cubicBezTo>
                    <a:pt x="39330" y="175691"/>
                    <a:pt x="0" y="136361"/>
                    <a:pt x="0" y="87845"/>
                  </a:cubicBezTo>
                  <a:lnTo>
                    <a:pt x="0" y="87845"/>
                  </a:lnTo>
                  <a:cubicBezTo>
                    <a:pt x="0" y="39330"/>
                    <a:pt x="39330" y="0"/>
                    <a:pt x="87845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611608" cy="232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6C4447"/>
                  </a:solidFill>
                  <a:latin typeface="Tex Gyre Bonum"/>
                  <a:ea typeface="Tex Gyre Bonum"/>
                  <a:cs typeface="Tex Gyre Bonum"/>
                  <a:sym typeface="Tex Gyre Bonum"/>
                </a:rPr>
                <a:t>News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715911" y="6071000"/>
            <a:ext cx="8450866" cy="2139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3" indent="-323852" lvl="1">
              <a:lnSpc>
                <a:spcPts val="4200"/>
              </a:lnSpc>
              <a:buAutoNum type="arabicPeriod" startAt="1"/>
            </a:pPr>
            <a:r>
              <a:rPr lang="en-US" b="true" sz="30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Adaptatif</a:t>
            </a: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: adapte ton CV selon chaque offre.</a:t>
            </a:r>
          </a:p>
          <a:p>
            <a:pPr algn="l" marL="647703" indent="-323852" lvl="1">
              <a:lnSpc>
                <a:spcPts val="4200"/>
              </a:lnSpc>
              <a:spcBef>
                <a:spcPct val="0"/>
              </a:spcBef>
              <a:buAutoNum type="arabicPeriod" startAt="1"/>
            </a:pPr>
            <a:r>
              <a:rPr lang="en-US" b="true" sz="3000">
                <a:solidFill>
                  <a:srgbClr val="5C0C10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Dynamique: </a:t>
            </a:r>
            <a:r>
              <a:rPr lang="en-US" sz="3000">
                <a:solidFill>
                  <a:srgbClr val="5C0C1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mets-le à jour reégulièrement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74024" y="10653360"/>
            <a:ext cx="9012976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i="true">
                <a:solidFill>
                  <a:srgbClr val="5C0C10"/>
                </a:solidFill>
                <a:latin typeface="Tex Gyre Bonum Italics"/>
                <a:ea typeface="Tex Gyre Bonum Italics"/>
                <a:cs typeface="Tex Gyre Bonum Italics"/>
                <a:sym typeface="Tex Gyre Bonum Italics"/>
              </a:rPr>
              <a:t>*Et surtout..il faut l’envoyer!  il ne se déplace pas tout seul!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610952" y="9359382"/>
            <a:ext cx="1868336" cy="1109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93"/>
              </a:lnSpc>
              <a:spcBef>
                <a:spcPct val="0"/>
              </a:spcBef>
            </a:pPr>
            <a:r>
              <a:rPr lang="en-US" sz="6566">
                <a:solidFill>
                  <a:srgbClr val="000000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📤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543627" y="9565987"/>
            <a:ext cx="3301125" cy="3873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582"/>
              </a:lnSpc>
              <a:spcBef>
                <a:spcPct val="0"/>
              </a:spcBef>
            </a:pPr>
            <a:r>
              <a:rPr lang="en-US" b="true" sz="22558" i="true">
                <a:solidFill>
                  <a:srgbClr val="5C0C10">
                    <a:alpha val="18824"/>
                  </a:srgbClr>
                </a:solidFill>
                <a:latin typeface="Tex Gyre Bonum Bold Italics"/>
                <a:ea typeface="Tex Gyre Bonum Bold Italics"/>
                <a:cs typeface="Tex Gyre Bonum Bold Italics"/>
                <a:sym typeface="Tex Gyre Bonum Bold Italics"/>
              </a:rPr>
              <a:t>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DAG2aKd8pHY</dc:identifier>
  <dcterms:modified xsi:type="dcterms:W3CDTF">2011-08-01T06:04:30Z</dcterms:modified>
  <cp:revision>1</cp:revision>
  <dc:title>5 astuces pour être plus productif au travail</dc:title>
</cp:coreProperties>
</file>